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9"/>
  </p:notesMasterIdLst>
  <p:handoutMasterIdLst>
    <p:handoutMasterId r:id="rId50"/>
  </p:handoutMasterIdLst>
  <p:sldIdLst>
    <p:sldId id="305" r:id="rId2"/>
    <p:sldId id="293" r:id="rId3"/>
    <p:sldId id="264" r:id="rId4"/>
    <p:sldId id="331" r:id="rId5"/>
    <p:sldId id="332" r:id="rId6"/>
    <p:sldId id="333" r:id="rId7"/>
    <p:sldId id="334" r:id="rId8"/>
    <p:sldId id="335" r:id="rId9"/>
    <p:sldId id="338" r:id="rId10"/>
    <p:sldId id="339" r:id="rId11"/>
    <p:sldId id="337" r:id="rId12"/>
    <p:sldId id="346" r:id="rId13"/>
    <p:sldId id="267" r:id="rId14"/>
    <p:sldId id="345" r:id="rId15"/>
    <p:sldId id="340" r:id="rId16"/>
    <p:sldId id="343" r:id="rId17"/>
    <p:sldId id="285" r:id="rId18"/>
    <p:sldId id="292" r:id="rId19"/>
    <p:sldId id="286" r:id="rId20"/>
    <p:sldId id="304" r:id="rId21"/>
    <p:sldId id="320" r:id="rId22"/>
    <p:sldId id="269" r:id="rId23"/>
    <p:sldId id="297" r:id="rId24"/>
    <p:sldId id="307" r:id="rId25"/>
    <p:sldId id="344" r:id="rId26"/>
    <p:sldId id="312" r:id="rId27"/>
    <p:sldId id="290" r:id="rId28"/>
    <p:sldId id="308" r:id="rId29"/>
    <p:sldId id="274" r:id="rId30"/>
    <p:sldId id="294" r:id="rId31"/>
    <p:sldId id="275" r:id="rId32"/>
    <p:sldId id="296" r:id="rId33"/>
    <p:sldId id="314" r:id="rId34"/>
    <p:sldId id="315" r:id="rId35"/>
    <p:sldId id="316" r:id="rId36"/>
    <p:sldId id="317" r:id="rId37"/>
    <p:sldId id="318" r:id="rId38"/>
    <p:sldId id="319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9" r:id="rId47"/>
    <p:sldId id="330" r:id="rId48"/>
  </p:sldIdLst>
  <p:sldSz cx="9144000" cy="6858000" type="screen4x3"/>
  <p:notesSz cx="6718300" cy="9855200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00FF"/>
    <a:srgbClr val="009900"/>
    <a:srgbClr val="FF0000"/>
    <a:srgbClr val="FFCC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89189" autoAdjust="0"/>
  </p:normalViewPr>
  <p:slideViewPr>
    <p:cSldViewPr>
      <p:cViewPr varScale="1">
        <p:scale>
          <a:sx n="65" d="100"/>
          <a:sy n="65" d="100"/>
        </p:scale>
        <p:origin x="17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C859F3-28B1-4387-94B8-259094785B3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4CA7C28-B4FD-47EB-AC19-D89AE82C7DDF}">
      <dgm:prSet phldrT="[Text]" custT="1"/>
      <dgm:spPr/>
      <dgm:t>
        <a:bodyPr/>
        <a:lstStyle/>
        <a:p>
          <a:r>
            <a:rPr lang="de-DE" sz="1200" dirty="0"/>
            <a:t>spätestens am Wahltag das 16. Lebensjahr vollendet</a:t>
          </a:r>
        </a:p>
      </dgm:t>
    </dgm:pt>
    <dgm:pt modelId="{523AC8F5-83C6-4363-9C6B-052B8E24EC50}" type="parTrans" cxnId="{94D3BB55-C49F-4226-BFB9-707C58068C44}">
      <dgm:prSet/>
      <dgm:spPr/>
      <dgm:t>
        <a:bodyPr/>
        <a:lstStyle/>
        <a:p>
          <a:endParaRPr lang="de-DE"/>
        </a:p>
      </dgm:t>
    </dgm:pt>
    <dgm:pt modelId="{60A758CC-CEFA-4485-B7D3-52171D6AE585}" type="sibTrans" cxnId="{94D3BB55-C49F-4226-BFB9-707C58068C44}">
      <dgm:prSet/>
      <dgm:spPr/>
      <dgm:t>
        <a:bodyPr/>
        <a:lstStyle/>
        <a:p>
          <a:endParaRPr lang="de-DE"/>
        </a:p>
      </dgm:t>
    </dgm:pt>
    <dgm:pt modelId="{A485CD13-B77D-4236-B336-B85C312A48DA}">
      <dgm:prSet phldrT="[Text]" custT="1"/>
      <dgm:spPr/>
      <dgm:t>
        <a:bodyPr/>
        <a:lstStyle/>
        <a:p>
          <a:r>
            <a:rPr lang="de-DE" sz="1200" dirty="0"/>
            <a:t>am Stichtag</a:t>
          </a:r>
          <a:br>
            <a:rPr lang="de-DE" sz="1200" dirty="0"/>
          </a:br>
          <a:r>
            <a:rPr lang="de-DE" sz="1200" dirty="0"/>
            <a:t>(</a:t>
          </a:r>
          <a:r>
            <a:rPr lang="de-DE" sz="1200" dirty="0" smtClean="0"/>
            <a:t>12. </a:t>
          </a:r>
          <a:r>
            <a:rPr lang="de-DE" sz="1200" dirty="0"/>
            <a:t>März </a:t>
          </a:r>
          <a:r>
            <a:rPr lang="de-DE" sz="1200" dirty="0" smtClean="0"/>
            <a:t>2019)</a:t>
          </a:r>
          <a:r>
            <a:rPr lang="de-DE" sz="1200" dirty="0"/>
            <a:t/>
          </a:r>
          <a:br>
            <a:rPr lang="de-DE" sz="1200" dirty="0"/>
          </a:br>
          <a:r>
            <a:rPr lang="de-DE" sz="1200" dirty="0"/>
            <a:t>Hauptwohnsitz in Graz</a:t>
          </a:r>
        </a:p>
      </dgm:t>
    </dgm:pt>
    <dgm:pt modelId="{B5816EA5-448B-4CC1-8430-DACCC1703869}" type="parTrans" cxnId="{BCC804FD-07CD-4A91-B63B-4E7E51FE6133}">
      <dgm:prSet/>
      <dgm:spPr/>
      <dgm:t>
        <a:bodyPr/>
        <a:lstStyle/>
        <a:p>
          <a:endParaRPr lang="de-DE"/>
        </a:p>
      </dgm:t>
    </dgm:pt>
    <dgm:pt modelId="{B2AB4836-D2CE-4441-881E-7DAEF0D42A1A}" type="sibTrans" cxnId="{BCC804FD-07CD-4A91-B63B-4E7E51FE6133}">
      <dgm:prSet/>
      <dgm:spPr/>
      <dgm:t>
        <a:bodyPr/>
        <a:lstStyle/>
        <a:p>
          <a:endParaRPr lang="de-DE"/>
        </a:p>
      </dgm:t>
    </dgm:pt>
    <dgm:pt modelId="{CADAAB71-F3C4-475A-885C-3DDDC4AD8C14}">
      <dgm:prSet phldrT="[Text]" custT="1"/>
      <dgm:spPr>
        <a:solidFill>
          <a:srgbClr val="00B0F0"/>
        </a:solidFill>
      </dgm:spPr>
      <dgm:t>
        <a:bodyPr/>
        <a:lstStyle/>
        <a:p>
          <a:r>
            <a:rPr lang="de-DE" sz="1200" b="1" dirty="0" smtClean="0"/>
            <a:t>Auslands-</a:t>
          </a:r>
          <a:r>
            <a:rPr lang="de-DE" sz="1200" b="1" dirty="0" err="1" smtClean="0"/>
            <a:t>österreicherInnen</a:t>
          </a:r>
          <a:endParaRPr lang="de-DE" sz="1200" b="1" dirty="0"/>
        </a:p>
      </dgm:t>
    </dgm:pt>
    <dgm:pt modelId="{F606C8A7-0522-4D55-8754-1FD1DA6C39C2}" type="parTrans" cxnId="{8CCFD85F-743B-45D6-BFAB-0DFAD68D5826}">
      <dgm:prSet/>
      <dgm:spPr/>
      <dgm:t>
        <a:bodyPr/>
        <a:lstStyle/>
        <a:p>
          <a:endParaRPr lang="de-DE"/>
        </a:p>
      </dgm:t>
    </dgm:pt>
    <dgm:pt modelId="{0AEC92F4-56B0-4C1A-BDC9-52E288CB2F9C}" type="sibTrans" cxnId="{8CCFD85F-743B-45D6-BFAB-0DFAD68D5826}">
      <dgm:prSet/>
      <dgm:spPr/>
      <dgm:t>
        <a:bodyPr/>
        <a:lstStyle/>
        <a:p>
          <a:endParaRPr lang="de-DE"/>
        </a:p>
      </dgm:t>
    </dgm:pt>
    <dgm:pt modelId="{596F97C0-F97B-405D-AD2E-FD9864F8CCC6}">
      <dgm:prSet phldrT="[Text]" custT="1"/>
      <dgm:spPr/>
      <dgm:t>
        <a:bodyPr/>
        <a:lstStyle/>
        <a:p>
          <a:r>
            <a:rPr lang="de-DE" sz="1200" dirty="0"/>
            <a:t>spätestens am Wahltag das 16. Lebensjahr vollendet</a:t>
          </a:r>
        </a:p>
      </dgm:t>
    </dgm:pt>
    <dgm:pt modelId="{6C3F02AE-C83D-4AC8-902B-07CE65C9AE14}" type="parTrans" cxnId="{37709E97-B3EF-4EF8-993E-8D1417E86682}">
      <dgm:prSet/>
      <dgm:spPr/>
      <dgm:t>
        <a:bodyPr/>
        <a:lstStyle/>
        <a:p>
          <a:endParaRPr lang="de-DE"/>
        </a:p>
      </dgm:t>
    </dgm:pt>
    <dgm:pt modelId="{2CD15E98-F2A4-4C38-9E8A-198D6903FFE9}" type="sibTrans" cxnId="{37709E97-B3EF-4EF8-993E-8D1417E86682}">
      <dgm:prSet/>
      <dgm:spPr/>
      <dgm:t>
        <a:bodyPr/>
        <a:lstStyle/>
        <a:p>
          <a:endParaRPr lang="de-DE"/>
        </a:p>
      </dgm:t>
    </dgm:pt>
    <dgm:pt modelId="{D9CF0D0C-0038-427B-96BA-FD3F9770D8AC}">
      <dgm:prSet phldrT="[Text]" custT="1"/>
      <dgm:spPr/>
      <dgm:t>
        <a:bodyPr/>
        <a:lstStyle/>
        <a:p>
          <a:r>
            <a:rPr lang="de-DE" sz="1200" dirty="0"/>
            <a:t>Eintragung in eine Wählerevidenz einer österreichischen Gemeinde mittels "Antrag auf Eintragung in die Wählerevidenz"  bis</a:t>
          </a:r>
          <a:br>
            <a:rPr lang="de-DE" sz="1200" dirty="0"/>
          </a:br>
          <a:r>
            <a:rPr lang="de-DE" sz="1200" dirty="0" smtClean="0"/>
            <a:t>11. </a:t>
          </a:r>
          <a:r>
            <a:rPr lang="de-DE" sz="1200" dirty="0"/>
            <a:t>April </a:t>
          </a:r>
          <a:r>
            <a:rPr lang="de-DE" sz="1200" dirty="0" smtClean="0"/>
            <a:t>2019</a:t>
          </a:r>
          <a:endParaRPr lang="de-DE" sz="1200" dirty="0"/>
        </a:p>
      </dgm:t>
    </dgm:pt>
    <dgm:pt modelId="{DC921240-D15A-408E-98DE-FF16A3C35836}" type="parTrans" cxnId="{B871090D-EAC8-4182-B2F4-5E4022085123}">
      <dgm:prSet/>
      <dgm:spPr/>
      <dgm:t>
        <a:bodyPr/>
        <a:lstStyle/>
        <a:p>
          <a:endParaRPr lang="de-DE"/>
        </a:p>
      </dgm:t>
    </dgm:pt>
    <dgm:pt modelId="{252AE810-7D54-447B-B839-AB523811A901}" type="sibTrans" cxnId="{B871090D-EAC8-4182-B2F4-5E4022085123}">
      <dgm:prSet/>
      <dgm:spPr/>
      <dgm:t>
        <a:bodyPr/>
        <a:lstStyle/>
        <a:p>
          <a:endParaRPr lang="de-DE"/>
        </a:p>
      </dgm:t>
    </dgm:pt>
    <dgm:pt modelId="{AC116433-6378-42D9-B679-6596F920D6DA}">
      <dgm:prSet custT="1"/>
      <dgm:spPr>
        <a:solidFill>
          <a:srgbClr val="00B0F0"/>
        </a:solidFill>
      </dgm:spPr>
      <dgm:t>
        <a:bodyPr/>
        <a:lstStyle/>
        <a:p>
          <a:pPr algn="ctr"/>
          <a:r>
            <a:rPr lang="de-DE" sz="1100" b="1" dirty="0"/>
            <a:t/>
          </a:r>
          <a:br>
            <a:rPr lang="de-DE" sz="1100" b="1" dirty="0"/>
          </a:br>
          <a:r>
            <a:rPr lang="de-DE" sz="1200" b="1" dirty="0"/>
            <a:t>nicht-österreichische</a:t>
          </a:r>
          <a:br>
            <a:rPr lang="de-DE" sz="1200" b="1" dirty="0"/>
          </a:br>
          <a:r>
            <a:rPr lang="de-DE" sz="1200" b="1" dirty="0" smtClean="0"/>
            <a:t>Unionsbürger-Innen</a:t>
          </a:r>
          <a:endParaRPr lang="de-DE" sz="1200" b="1" dirty="0"/>
        </a:p>
      </dgm:t>
    </dgm:pt>
    <dgm:pt modelId="{295CBF91-7E3A-4BDC-9DA7-CA463557AD3A}" type="parTrans" cxnId="{26DBBC06-A4C9-49CF-9A33-844F348CC254}">
      <dgm:prSet/>
      <dgm:spPr/>
      <dgm:t>
        <a:bodyPr/>
        <a:lstStyle/>
        <a:p>
          <a:endParaRPr lang="de-DE"/>
        </a:p>
      </dgm:t>
    </dgm:pt>
    <dgm:pt modelId="{FBDF1D69-ADD4-47E2-AB0F-A337458CE9E9}" type="sibTrans" cxnId="{26DBBC06-A4C9-49CF-9A33-844F348CC254}">
      <dgm:prSet/>
      <dgm:spPr/>
      <dgm:t>
        <a:bodyPr/>
        <a:lstStyle/>
        <a:p>
          <a:endParaRPr lang="de-DE"/>
        </a:p>
      </dgm:t>
    </dgm:pt>
    <dgm:pt modelId="{183AE8F9-FF8D-46DD-AB57-BFDB521335DF}">
      <dgm:prSet custT="1"/>
      <dgm:spPr/>
      <dgm:t>
        <a:bodyPr/>
        <a:lstStyle/>
        <a:p>
          <a:r>
            <a:rPr lang="de-DE" sz="1200" dirty="0"/>
            <a:t>am Stichtag</a:t>
          </a:r>
          <a:br>
            <a:rPr lang="de-DE" sz="1200" dirty="0"/>
          </a:br>
          <a:r>
            <a:rPr lang="de-DE" sz="1200" dirty="0"/>
            <a:t>(</a:t>
          </a:r>
          <a:r>
            <a:rPr lang="de-DE" sz="1200" dirty="0" smtClean="0"/>
            <a:t>12. </a:t>
          </a:r>
          <a:r>
            <a:rPr lang="de-DE" sz="1200" dirty="0"/>
            <a:t>März </a:t>
          </a:r>
          <a:r>
            <a:rPr lang="de-DE" sz="1200" dirty="0" smtClean="0"/>
            <a:t>2019)</a:t>
          </a:r>
          <a:r>
            <a:rPr lang="de-DE" sz="1200" dirty="0"/>
            <a:t/>
          </a:r>
          <a:br>
            <a:rPr lang="de-DE" sz="1200" dirty="0"/>
          </a:br>
          <a:r>
            <a:rPr lang="de-DE" sz="1200" dirty="0"/>
            <a:t>Hauptwohnsitz in Graz</a:t>
          </a:r>
        </a:p>
      </dgm:t>
    </dgm:pt>
    <dgm:pt modelId="{DCFFB6DB-60C6-41F2-A193-1667F80D8694}" type="parTrans" cxnId="{3E413F03-E778-40E2-843A-5D4DEC6F9B12}">
      <dgm:prSet/>
      <dgm:spPr/>
      <dgm:t>
        <a:bodyPr/>
        <a:lstStyle/>
        <a:p>
          <a:endParaRPr lang="de-DE"/>
        </a:p>
      </dgm:t>
    </dgm:pt>
    <dgm:pt modelId="{AE1EE617-FEE4-413D-B237-6B6E9012B74A}" type="sibTrans" cxnId="{3E413F03-E778-40E2-843A-5D4DEC6F9B12}">
      <dgm:prSet/>
      <dgm:spPr/>
      <dgm:t>
        <a:bodyPr/>
        <a:lstStyle/>
        <a:p>
          <a:endParaRPr lang="de-DE"/>
        </a:p>
      </dgm:t>
    </dgm:pt>
    <dgm:pt modelId="{059D7EDA-4D8A-4AC5-8FD9-ACBD9A975567}">
      <dgm:prSet custT="1"/>
      <dgm:spPr/>
      <dgm:t>
        <a:bodyPr/>
        <a:lstStyle/>
        <a:p>
          <a:r>
            <a:rPr lang="de-DE" sz="1200" dirty="0"/>
            <a:t>spätestens am Wahltag das 16. Lebensjahr vollendet</a:t>
          </a:r>
        </a:p>
      </dgm:t>
    </dgm:pt>
    <dgm:pt modelId="{F0D3153A-EAFA-4D61-9E9F-851E0A4D00F2}" type="parTrans" cxnId="{6330C09D-7F6C-4E44-95E0-BDBDC329CF46}">
      <dgm:prSet/>
      <dgm:spPr/>
      <dgm:t>
        <a:bodyPr/>
        <a:lstStyle/>
        <a:p>
          <a:endParaRPr lang="de-DE"/>
        </a:p>
      </dgm:t>
    </dgm:pt>
    <dgm:pt modelId="{C104FDD6-433C-4E39-8199-EBEBD67B9C5B}" type="sibTrans" cxnId="{6330C09D-7F6C-4E44-95E0-BDBDC329CF46}">
      <dgm:prSet/>
      <dgm:spPr/>
      <dgm:t>
        <a:bodyPr/>
        <a:lstStyle/>
        <a:p>
          <a:endParaRPr lang="de-DE"/>
        </a:p>
      </dgm:t>
    </dgm:pt>
    <dgm:pt modelId="{2EEE666B-6F07-453D-BCF8-0BE43C345D38}">
      <dgm:prSet custT="1"/>
      <dgm:spPr/>
      <dgm:t>
        <a:bodyPr/>
        <a:lstStyle/>
        <a:p>
          <a:r>
            <a:rPr lang="de-DE" sz="1200" dirty="0"/>
            <a:t>Staatsbürgerschaft eines</a:t>
          </a:r>
          <a:br>
            <a:rPr lang="de-DE" sz="1200" dirty="0"/>
          </a:br>
          <a:r>
            <a:rPr lang="de-DE" sz="1200" dirty="0"/>
            <a:t>nicht-österreichischen</a:t>
          </a:r>
          <a:br>
            <a:rPr lang="de-DE" sz="1200" dirty="0"/>
          </a:br>
          <a:r>
            <a:rPr lang="de-DE" sz="1200" dirty="0"/>
            <a:t>EU-Mitgliedsstaates</a:t>
          </a:r>
        </a:p>
      </dgm:t>
    </dgm:pt>
    <dgm:pt modelId="{24CBADA8-32BC-4C24-9619-79D7C85880C6}" type="parTrans" cxnId="{B0EBEA02-5D1B-4842-BB7A-905DB3DADE49}">
      <dgm:prSet/>
      <dgm:spPr/>
      <dgm:t>
        <a:bodyPr/>
        <a:lstStyle/>
        <a:p>
          <a:endParaRPr lang="de-DE"/>
        </a:p>
      </dgm:t>
    </dgm:pt>
    <dgm:pt modelId="{76D38BB1-37BD-4168-9A05-42881796724A}" type="sibTrans" cxnId="{B0EBEA02-5D1B-4842-BB7A-905DB3DADE49}">
      <dgm:prSet/>
      <dgm:spPr/>
      <dgm:t>
        <a:bodyPr/>
        <a:lstStyle/>
        <a:p>
          <a:endParaRPr lang="de-DE"/>
        </a:p>
      </dgm:t>
    </dgm:pt>
    <dgm:pt modelId="{AC6B99F4-4325-4B7A-BC99-D99C63F99371}">
      <dgm:prSet custT="1"/>
      <dgm:spPr/>
      <dgm:t>
        <a:bodyPr/>
        <a:lstStyle/>
        <a:p>
          <a:r>
            <a:rPr lang="de-DE" sz="1200" dirty="0"/>
            <a:t>kein Wahlausschließungs- </a:t>
          </a:r>
          <a:r>
            <a:rPr lang="de-DE" sz="1200" dirty="0" err="1"/>
            <a:t>grund</a:t>
          </a:r>
          <a:endParaRPr lang="de-DE" sz="1200" dirty="0"/>
        </a:p>
      </dgm:t>
    </dgm:pt>
    <dgm:pt modelId="{B6141875-6C06-44AE-88DD-16DB7D9834E6}" type="parTrans" cxnId="{3BE4A176-5C2B-4F3A-83BD-664ADC53E791}">
      <dgm:prSet/>
      <dgm:spPr/>
      <dgm:t>
        <a:bodyPr/>
        <a:lstStyle/>
        <a:p>
          <a:endParaRPr lang="de-DE"/>
        </a:p>
      </dgm:t>
    </dgm:pt>
    <dgm:pt modelId="{57BA1520-C054-4A8D-847D-5FFBE947050F}" type="sibTrans" cxnId="{3BE4A176-5C2B-4F3A-83BD-664ADC53E791}">
      <dgm:prSet/>
      <dgm:spPr/>
      <dgm:t>
        <a:bodyPr/>
        <a:lstStyle/>
        <a:p>
          <a:endParaRPr lang="de-DE"/>
        </a:p>
      </dgm:t>
    </dgm:pt>
    <dgm:pt modelId="{EB203EFC-17A2-4981-AE41-5FF4F150ACA9}">
      <dgm:prSet custT="1"/>
      <dgm:spPr/>
      <dgm:t>
        <a:bodyPr/>
        <a:lstStyle/>
        <a:p>
          <a:r>
            <a:rPr lang="de-DE" sz="1200" dirty="0"/>
            <a:t>Eintragung in eine Wählerevidenz einer österreichischen Gemeinde mittels Antrag bis Stichtag </a:t>
          </a:r>
          <a:r>
            <a:rPr lang="de-DE" sz="1200" dirty="0" smtClean="0"/>
            <a:t>12. </a:t>
          </a:r>
          <a:r>
            <a:rPr lang="de-DE" sz="1200" dirty="0"/>
            <a:t>März </a:t>
          </a:r>
          <a:r>
            <a:rPr lang="de-DE" sz="1200" dirty="0" smtClean="0"/>
            <a:t>2019</a:t>
          </a:r>
          <a:endParaRPr lang="de-DE" sz="1200" dirty="0"/>
        </a:p>
      </dgm:t>
    </dgm:pt>
    <dgm:pt modelId="{581F0DAA-B6CD-4A9A-B7EF-FD4170E1794B}" type="parTrans" cxnId="{2048DF7E-A85A-47D2-BA5F-8CD585E96A65}">
      <dgm:prSet/>
      <dgm:spPr/>
      <dgm:t>
        <a:bodyPr/>
        <a:lstStyle/>
        <a:p>
          <a:endParaRPr lang="de-DE"/>
        </a:p>
      </dgm:t>
    </dgm:pt>
    <dgm:pt modelId="{D98E78C8-963C-4E80-A730-417DB02F085D}" type="sibTrans" cxnId="{2048DF7E-A85A-47D2-BA5F-8CD585E96A65}">
      <dgm:prSet/>
      <dgm:spPr/>
      <dgm:t>
        <a:bodyPr/>
        <a:lstStyle/>
        <a:p>
          <a:endParaRPr lang="de-DE"/>
        </a:p>
      </dgm:t>
    </dgm:pt>
    <dgm:pt modelId="{8A5A0AD9-28BC-4356-8058-0F5448F5F57E}">
      <dgm:prSet custT="1"/>
      <dgm:spPr/>
      <dgm:t>
        <a:bodyPr/>
        <a:lstStyle/>
        <a:p>
          <a:r>
            <a:rPr lang="de-DE" sz="1200" dirty="0"/>
            <a:t>kein </a:t>
          </a:r>
          <a:r>
            <a:rPr lang="de-DE" sz="1200" dirty="0" smtClean="0"/>
            <a:t>Wahlausschließungsgrund</a:t>
          </a:r>
          <a:endParaRPr lang="de-DE" sz="1200" dirty="0"/>
        </a:p>
      </dgm:t>
    </dgm:pt>
    <dgm:pt modelId="{8572100F-B59F-49D3-90AE-831778CC42E6}" type="parTrans" cxnId="{76E21E3A-E380-4228-A2E7-41361B742A83}">
      <dgm:prSet/>
      <dgm:spPr/>
      <dgm:t>
        <a:bodyPr/>
        <a:lstStyle/>
        <a:p>
          <a:endParaRPr lang="de-DE"/>
        </a:p>
      </dgm:t>
    </dgm:pt>
    <dgm:pt modelId="{99120E91-4F0B-4DA8-8E67-ACAE9B9E4A29}" type="sibTrans" cxnId="{76E21E3A-E380-4228-A2E7-41361B742A83}">
      <dgm:prSet/>
      <dgm:spPr/>
      <dgm:t>
        <a:bodyPr/>
        <a:lstStyle/>
        <a:p>
          <a:endParaRPr lang="de-DE"/>
        </a:p>
      </dgm:t>
    </dgm:pt>
    <dgm:pt modelId="{7BDAE44D-8E87-41B3-8093-B3785F538363}">
      <dgm:prSet custT="1"/>
      <dgm:spPr/>
      <dgm:t>
        <a:bodyPr/>
        <a:lstStyle/>
        <a:p>
          <a:r>
            <a:rPr lang="de-DE" sz="1200" dirty="0"/>
            <a:t>kein Wahlausschließungs- </a:t>
          </a:r>
          <a:r>
            <a:rPr lang="de-DE" sz="1200" dirty="0" err="1"/>
            <a:t>grund</a:t>
          </a:r>
          <a:endParaRPr lang="de-DE" sz="1200" dirty="0"/>
        </a:p>
      </dgm:t>
    </dgm:pt>
    <dgm:pt modelId="{72B7C484-5F1D-476C-A25B-FA15C7AA0ED7}" type="parTrans" cxnId="{88F4E14F-FDE8-4327-8CFF-87ECB7E7FFCD}">
      <dgm:prSet/>
      <dgm:spPr/>
      <dgm:t>
        <a:bodyPr/>
        <a:lstStyle/>
        <a:p>
          <a:endParaRPr lang="de-DE"/>
        </a:p>
      </dgm:t>
    </dgm:pt>
    <dgm:pt modelId="{9F49AFB9-70AE-4B82-862D-2814E655CDB8}" type="sibTrans" cxnId="{88F4E14F-FDE8-4327-8CFF-87ECB7E7FFCD}">
      <dgm:prSet/>
      <dgm:spPr/>
      <dgm:t>
        <a:bodyPr/>
        <a:lstStyle/>
        <a:p>
          <a:endParaRPr lang="de-DE"/>
        </a:p>
      </dgm:t>
    </dgm:pt>
    <dgm:pt modelId="{307B4306-F28D-4663-AD62-D0796947EF6C}">
      <dgm:prSet phldrT="[Text]" custT="1"/>
      <dgm:spPr>
        <a:solidFill>
          <a:srgbClr val="00B0F0"/>
        </a:solidFill>
      </dgm:spPr>
      <dgm:t>
        <a:bodyPr/>
        <a:lstStyle/>
        <a:p>
          <a:r>
            <a:rPr lang="de-DE" sz="1200" b="1" dirty="0" smtClean="0"/>
            <a:t>ÖSTERREICHER-INNEN</a:t>
          </a:r>
          <a:endParaRPr lang="de-DE" sz="1200" b="1" dirty="0"/>
        </a:p>
      </dgm:t>
    </dgm:pt>
    <dgm:pt modelId="{CDE895DA-367F-4883-9B5C-3E9D94CB2BF0}" type="sibTrans" cxnId="{FC61A578-88A9-48F7-A2F0-FD40D8E48E25}">
      <dgm:prSet/>
      <dgm:spPr/>
      <dgm:t>
        <a:bodyPr/>
        <a:lstStyle/>
        <a:p>
          <a:endParaRPr lang="de-DE"/>
        </a:p>
      </dgm:t>
    </dgm:pt>
    <dgm:pt modelId="{FA7D1031-003A-4C92-B8E2-125E49A6F49A}" type="parTrans" cxnId="{FC61A578-88A9-48F7-A2F0-FD40D8E48E25}">
      <dgm:prSet/>
      <dgm:spPr/>
      <dgm:t>
        <a:bodyPr/>
        <a:lstStyle/>
        <a:p>
          <a:endParaRPr lang="de-DE"/>
        </a:p>
      </dgm:t>
    </dgm:pt>
    <dgm:pt modelId="{81AB4669-2BF8-4667-8665-A1C7D2AA220B}" type="pres">
      <dgm:prSet presAssocID="{50C859F3-28B1-4387-94B8-259094785B3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BE9E9896-43EF-439D-ABAB-37E84E8BF45D}" type="pres">
      <dgm:prSet presAssocID="{307B4306-F28D-4663-AD62-D0796947EF6C}" presName="root" presStyleCnt="0"/>
      <dgm:spPr/>
    </dgm:pt>
    <dgm:pt modelId="{D95C2FFD-F067-47C2-82CF-F707E9BB7A1C}" type="pres">
      <dgm:prSet presAssocID="{307B4306-F28D-4663-AD62-D0796947EF6C}" presName="rootComposite" presStyleCnt="0"/>
      <dgm:spPr/>
    </dgm:pt>
    <dgm:pt modelId="{48F80875-D4A1-479A-BC53-B243E7C588F2}" type="pres">
      <dgm:prSet presAssocID="{307B4306-F28D-4663-AD62-D0796947EF6C}" presName="rootText" presStyleLbl="node1" presStyleIdx="0" presStyleCnt="3" custLinFactNeighborX="-80710" custLinFactNeighborY="-13027"/>
      <dgm:spPr/>
      <dgm:t>
        <a:bodyPr/>
        <a:lstStyle/>
        <a:p>
          <a:endParaRPr lang="de-DE"/>
        </a:p>
      </dgm:t>
    </dgm:pt>
    <dgm:pt modelId="{B79DF7D8-6868-4D53-A32D-01AA4ED864DC}" type="pres">
      <dgm:prSet presAssocID="{307B4306-F28D-4663-AD62-D0796947EF6C}" presName="rootConnector" presStyleLbl="node1" presStyleIdx="0" presStyleCnt="3"/>
      <dgm:spPr/>
      <dgm:t>
        <a:bodyPr/>
        <a:lstStyle/>
        <a:p>
          <a:endParaRPr lang="de-DE"/>
        </a:p>
      </dgm:t>
    </dgm:pt>
    <dgm:pt modelId="{4B161F24-BFBB-45ED-A975-EA4B0749FE79}" type="pres">
      <dgm:prSet presAssocID="{307B4306-F28D-4663-AD62-D0796947EF6C}" presName="childShape" presStyleCnt="0"/>
      <dgm:spPr/>
    </dgm:pt>
    <dgm:pt modelId="{4D9C7EFA-D3A7-456B-8F14-81B26D9A331E}" type="pres">
      <dgm:prSet presAssocID="{523AC8F5-83C6-4363-9C6B-052B8E24EC50}" presName="Name13" presStyleLbl="parChTrans1D2" presStyleIdx="0" presStyleCnt="11"/>
      <dgm:spPr/>
      <dgm:t>
        <a:bodyPr/>
        <a:lstStyle/>
        <a:p>
          <a:endParaRPr lang="de-DE"/>
        </a:p>
      </dgm:t>
    </dgm:pt>
    <dgm:pt modelId="{688E394D-DD63-42EF-A9C0-747FE41F4F6D}" type="pres">
      <dgm:prSet presAssocID="{24CA7C28-B4FD-47EB-AC19-D89AE82C7DDF}" presName="childText" presStyleLbl="bgAcc1" presStyleIdx="0" presStyleCnt="11" custScaleX="188629" custLinFactNeighborX="-81168" custLinFactNeighborY="739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4F9EE7-326F-4143-9B37-0AB28C51C2B9}" type="pres">
      <dgm:prSet presAssocID="{B5816EA5-448B-4CC1-8430-DACCC1703869}" presName="Name13" presStyleLbl="parChTrans1D2" presStyleIdx="1" presStyleCnt="11"/>
      <dgm:spPr/>
      <dgm:t>
        <a:bodyPr/>
        <a:lstStyle/>
        <a:p>
          <a:endParaRPr lang="de-DE"/>
        </a:p>
      </dgm:t>
    </dgm:pt>
    <dgm:pt modelId="{9D4DD085-0E90-48E0-9830-034A36EA3B95}" type="pres">
      <dgm:prSet presAssocID="{A485CD13-B77D-4236-B336-B85C312A48DA}" presName="childText" presStyleLbl="bgAcc1" presStyleIdx="1" presStyleCnt="11" custScaleX="188629" custLinFactNeighborX="-81168" custLinFactNeighborY="27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0EAC856-88CE-40D1-9B53-F89D2EB15715}" type="pres">
      <dgm:prSet presAssocID="{8572100F-B59F-49D3-90AE-831778CC42E6}" presName="Name13" presStyleLbl="parChTrans1D2" presStyleIdx="2" presStyleCnt="11"/>
      <dgm:spPr/>
      <dgm:t>
        <a:bodyPr/>
        <a:lstStyle/>
        <a:p>
          <a:endParaRPr lang="de-DE"/>
        </a:p>
      </dgm:t>
    </dgm:pt>
    <dgm:pt modelId="{A6B722D7-A3DD-4E12-9BD0-DF7CB633D03D}" type="pres">
      <dgm:prSet presAssocID="{8A5A0AD9-28BC-4356-8058-0F5448F5F57E}" presName="childText" presStyleLbl="bgAcc1" presStyleIdx="2" presStyleCnt="11" custScaleX="188629" custLinFactNeighborX="-81168" custLinFactNeighborY="-651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E407E83-CAC0-4382-97C6-4A2F0E89D6C4}" type="pres">
      <dgm:prSet presAssocID="{CADAAB71-F3C4-475A-885C-3DDDC4AD8C14}" presName="root" presStyleCnt="0"/>
      <dgm:spPr/>
    </dgm:pt>
    <dgm:pt modelId="{DF3C95A8-A935-43C8-ACEF-D648B9D18B12}" type="pres">
      <dgm:prSet presAssocID="{CADAAB71-F3C4-475A-885C-3DDDC4AD8C14}" presName="rootComposite" presStyleCnt="0"/>
      <dgm:spPr/>
    </dgm:pt>
    <dgm:pt modelId="{D3870F06-C92C-4641-BA47-D6DC9E5E79E8}" type="pres">
      <dgm:prSet presAssocID="{CADAAB71-F3C4-475A-885C-3DDDC4AD8C14}" presName="rootText" presStyleLbl="node1" presStyleIdx="1" presStyleCnt="3" custLinFactNeighborX="-18809" custLinFactNeighborY="-797"/>
      <dgm:spPr/>
      <dgm:t>
        <a:bodyPr/>
        <a:lstStyle/>
        <a:p>
          <a:endParaRPr lang="de-DE"/>
        </a:p>
      </dgm:t>
    </dgm:pt>
    <dgm:pt modelId="{AA1473D4-7B42-4839-90AD-C0F0C911FCF0}" type="pres">
      <dgm:prSet presAssocID="{CADAAB71-F3C4-475A-885C-3DDDC4AD8C14}" presName="rootConnector" presStyleLbl="node1" presStyleIdx="1" presStyleCnt="3"/>
      <dgm:spPr/>
      <dgm:t>
        <a:bodyPr/>
        <a:lstStyle/>
        <a:p>
          <a:endParaRPr lang="de-DE"/>
        </a:p>
      </dgm:t>
    </dgm:pt>
    <dgm:pt modelId="{0039F41C-8878-45BA-8BAC-D782A1CFFE38}" type="pres">
      <dgm:prSet presAssocID="{CADAAB71-F3C4-475A-885C-3DDDC4AD8C14}" presName="childShape" presStyleCnt="0"/>
      <dgm:spPr/>
    </dgm:pt>
    <dgm:pt modelId="{5A0ECAAC-B965-47BD-B6C2-7F425E78A76B}" type="pres">
      <dgm:prSet presAssocID="{6C3F02AE-C83D-4AC8-902B-07CE65C9AE14}" presName="Name13" presStyleLbl="parChTrans1D2" presStyleIdx="3" presStyleCnt="11"/>
      <dgm:spPr/>
      <dgm:t>
        <a:bodyPr/>
        <a:lstStyle/>
        <a:p>
          <a:endParaRPr lang="de-DE"/>
        </a:p>
      </dgm:t>
    </dgm:pt>
    <dgm:pt modelId="{D53653CF-4B43-4E9B-B195-FA6CD0F04A5E}" type="pres">
      <dgm:prSet presAssocID="{596F97C0-F97B-405D-AD2E-FD9864F8CCC6}" presName="childText" presStyleLbl="bgAcc1" presStyleIdx="3" presStyleCnt="11" custScaleX="150076" custLinFactNeighborX="-19794" custLinFactNeighborY="189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094A11E-41CA-4BBF-AD16-816679AB3CB2}" type="pres">
      <dgm:prSet presAssocID="{DC921240-D15A-408E-98DE-FF16A3C35836}" presName="Name13" presStyleLbl="parChTrans1D2" presStyleIdx="4" presStyleCnt="11"/>
      <dgm:spPr/>
      <dgm:t>
        <a:bodyPr/>
        <a:lstStyle/>
        <a:p>
          <a:endParaRPr lang="de-DE"/>
        </a:p>
      </dgm:t>
    </dgm:pt>
    <dgm:pt modelId="{006DB42C-269F-4BF2-B370-5F356D7E5A63}" type="pres">
      <dgm:prSet presAssocID="{D9CF0D0C-0038-427B-96BA-FD3F9770D8AC}" presName="childText" presStyleLbl="bgAcc1" presStyleIdx="4" presStyleCnt="11" custScaleX="150882" custScaleY="191839" custLinFactNeighborX="-19794" custLinFactNeighborY="233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FB64515-B0C9-48F5-8716-129DF693B64E}" type="pres">
      <dgm:prSet presAssocID="{B6141875-6C06-44AE-88DD-16DB7D9834E6}" presName="Name13" presStyleLbl="parChTrans1D2" presStyleIdx="5" presStyleCnt="11"/>
      <dgm:spPr/>
      <dgm:t>
        <a:bodyPr/>
        <a:lstStyle/>
        <a:p>
          <a:endParaRPr lang="de-DE"/>
        </a:p>
      </dgm:t>
    </dgm:pt>
    <dgm:pt modelId="{C47C9551-971D-49F8-B45A-1602DE38FD36}" type="pres">
      <dgm:prSet presAssocID="{AC6B99F4-4325-4B7A-BC99-D99C63F99371}" presName="childText" presStyleLbl="bgAcc1" presStyleIdx="5" presStyleCnt="11" custScaleX="151688" custScaleY="118957" custLinFactNeighborX="-19794" custLinFactNeighborY="-4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82E2368-DCD1-4570-819B-1AA3538BB7F4}" type="pres">
      <dgm:prSet presAssocID="{AC116433-6378-42D9-B679-6596F920D6DA}" presName="root" presStyleCnt="0"/>
      <dgm:spPr/>
    </dgm:pt>
    <dgm:pt modelId="{44DE2790-6AAD-4ED7-8FD6-7F64763A9953}" type="pres">
      <dgm:prSet presAssocID="{AC116433-6378-42D9-B679-6596F920D6DA}" presName="rootComposite" presStyleCnt="0"/>
      <dgm:spPr/>
    </dgm:pt>
    <dgm:pt modelId="{DDC7CFCD-BB0F-4578-B594-12B4C9F1B506}" type="pres">
      <dgm:prSet presAssocID="{AC116433-6378-42D9-B679-6596F920D6DA}" presName="rootText" presStyleLbl="node1" presStyleIdx="2" presStyleCnt="3" custLinFactNeighborX="48031" custLinFactNeighborY="-1050"/>
      <dgm:spPr/>
      <dgm:t>
        <a:bodyPr/>
        <a:lstStyle/>
        <a:p>
          <a:endParaRPr lang="de-DE"/>
        </a:p>
      </dgm:t>
    </dgm:pt>
    <dgm:pt modelId="{CEA0741F-9D04-43BE-B1FB-3AD84AF13109}" type="pres">
      <dgm:prSet presAssocID="{AC116433-6378-42D9-B679-6596F920D6DA}" presName="rootConnector" presStyleLbl="node1" presStyleIdx="2" presStyleCnt="3"/>
      <dgm:spPr/>
      <dgm:t>
        <a:bodyPr/>
        <a:lstStyle/>
        <a:p>
          <a:endParaRPr lang="de-DE"/>
        </a:p>
      </dgm:t>
    </dgm:pt>
    <dgm:pt modelId="{4DB99E58-FDD2-4671-8BAE-038F8D6AC1CF}" type="pres">
      <dgm:prSet presAssocID="{AC116433-6378-42D9-B679-6596F920D6DA}" presName="childShape" presStyleCnt="0"/>
      <dgm:spPr/>
    </dgm:pt>
    <dgm:pt modelId="{89C25187-AE51-49E6-ADDC-E4144AD15E91}" type="pres">
      <dgm:prSet presAssocID="{F0D3153A-EAFA-4D61-9E9F-851E0A4D00F2}" presName="Name13" presStyleLbl="parChTrans1D2" presStyleIdx="6" presStyleCnt="11"/>
      <dgm:spPr/>
      <dgm:t>
        <a:bodyPr/>
        <a:lstStyle/>
        <a:p>
          <a:endParaRPr lang="de-DE"/>
        </a:p>
      </dgm:t>
    </dgm:pt>
    <dgm:pt modelId="{6168F593-A193-424D-8EA0-A172AB7B1700}" type="pres">
      <dgm:prSet presAssocID="{059D7EDA-4D8A-4AC5-8FD9-ACBD9A975567}" presName="childText" presStyleLbl="bgAcc1" presStyleIdx="6" presStyleCnt="11" custScaleX="141252" custLinFactNeighborX="62177" custLinFactNeighborY="-293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FF072C8-9444-488A-8ED1-ED022AFF5575}" type="pres">
      <dgm:prSet presAssocID="{DCFFB6DB-60C6-41F2-A193-1667F80D8694}" presName="Name13" presStyleLbl="parChTrans1D2" presStyleIdx="7" presStyleCnt="11"/>
      <dgm:spPr/>
      <dgm:t>
        <a:bodyPr/>
        <a:lstStyle/>
        <a:p>
          <a:endParaRPr lang="de-DE"/>
        </a:p>
      </dgm:t>
    </dgm:pt>
    <dgm:pt modelId="{4CB4BD09-5F16-4296-8AC0-C6F8F3E3BEE7}" type="pres">
      <dgm:prSet presAssocID="{183AE8F9-FF8D-46DD-AB57-BFDB521335DF}" presName="childText" presStyleLbl="bgAcc1" presStyleIdx="7" presStyleCnt="11" custScaleX="141252" custLinFactNeighborX="62177" custLinFactNeighborY="-73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97EACD9-1E71-4EC0-8E62-6E7D1FE1CB8D}" type="pres">
      <dgm:prSet presAssocID="{24CBADA8-32BC-4C24-9619-79D7C85880C6}" presName="Name13" presStyleLbl="parChTrans1D2" presStyleIdx="8" presStyleCnt="11"/>
      <dgm:spPr/>
      <dgm:t>
        <a:bodyPr/>
        <a:lstStyle/>
        <a:p>
          <a:endParaRPr lang="de-DE"/>
        </a:p>
      </dgm:t>
    </dgm:pt>
    <dgm:pt modelId="{64B025E6-D541-4DD6-BF65-70BF4D59443E}" type="pres">
      <dgm:prSet presAssocID="{2EEE666B-6F07-453D-BCF8-0BE43C345D38}" presName="childText" presStyleLbl="bgAcc1" presStyleIdx="8" presStyleCnt="11" custScaleX="142210" custLinFactNeighborX="62177" custLinFactNeighborY="-687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B3B015A-2154-480C-9614-7AAB8017F889}" type="pres">
      <dgm:prSet presAssocID="{581F0DAA-B6CD-4A9A-B7EF-FD4170E1794B}" presName="Name13" presStyleLbl="parChTrans1D2" presStyleIdx="9" presStyleCnt="11"/>
      <dgm:spPr/>
      <dgm:t>
        <a:bodyPr/>
        <a:lstStyle/>
        <a:p>
          <a:endParaRPr lang="de-DE"/>
        </a:p>
      </dgm:t>
    </dgm:pt>
    <dgm:pt modelId="{66EEFF45-B2D5-49E9-B6DD-3D987188355A}" type="pres">
      <dgm:prSet presAssocID="{EB203EFC-17A2-4981-AE41-5FF4F150ACA9}" presName="childText" presStyleLbl="bgAcc1" presStyleIdx="9" presStyleCnt="11" custScaleX="147282" custScaleY="151524" custLinFactNeighborX="62177" custLinFactNeighborY="-643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861F84-AD47-469A-A2E2-33EA03990F50}" type="pres">
      <dgm:prSet presAssocID="{72B7C484-5F1D-476C-A25B-FA15C7AA0ED7}" presName="Name13" presStyleLbl="parChTrans1D2" presStyleIdx="10" presStyleCnt="11"/>
      <dgm:spPr/>
      <dgm:t>
        <a:bodyPr/>
        <a:lstStyle/>
        <a:p>
          <a:endParaRPr lang="de-DE"/>
        </a:p>
      </dgm:t>
    </dgm:pt>
    <dgm:pt modelId="{D19CB5E0-A4A6-4B37-949B-EFDDD7835E6A}" type="pres">
      <dgm:prSet presAssocID="{7BDAE44D-8E87-41B3-8093-B3785F538363}" presName="childText" presStyleLbl="bgAcc1" presStyleIdx="10" presStyleCnt="11" custScaleX="146202" custLinFactNeighborX="62177" custLinFactNeighborY="-598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95150EA-1073-438B-9554-80588A7B9D72}" type="presOf" srcId="{7BDAE44D-8E87-41B3-8093-B3785F538363}" destId="{D19CB5E0-A4A6-4B37-949B-EFDDD7835E6A}" srcOrd="0" destOrd="0" presId="urn:microsoft.com/office/officeart/2005/8/layout/hierarchy3"/>
    <dgm:cxn modelId="{7A4DED2B-1226-431D-BD61-D2D353DD6CEB}" type="presOf" srcId="{A485CD13-B77D-4236-B336-B85C312A48DA}" destId="{9D4DD085-0E90-48E0-9830-034A36EA3B95}" srcOrd="0" destOrd="0" presId="urn:microsoft.com/office/officeart/2005/8/layout/hierarchy3"/>
    <dgm:cxn modelId="{C2A4CEF5-C4B3-46BF-8262-4CE3A44007F3}" type="presOf" srcId="{6C3F02AE-C83D-4AC8-902B-07CE65C9AE14}" destId="{5A0ECAAC-B965-47BD-B6C2-7F425E78A76B}" srcOrd="0" destOrd="0" presId="urn:microsoft.com/office/officeart/2005/8/layout/hierarchy3"/>
    <dgm:cxn modelId="{189016CC-01F8-4023-B919-8A6544102896}" type="presOf" srcId="{183AE8F9-FF8D-46DD-AB57-BFDB521335DF}" destId="{4CB4BD09-5F16-4296-8AC0-C6F8F3E3BEE7}" srcOrd="0" destOrd="0" presId="urn:microsoft.com/office/officeart/2005/8/layout/hierarchy3"/>
    <dgm:cxn modelId="{3BE4A176-5C2B-4F3A-83BD-664ADC53E791}" srcId="{CADAAB71-F3C4-475A-885C-3DDDC4AD8C14}" destId="{AC6B99F4-4325-4B7A-BC99-D99C63F99371}" srcOrd="2" destOrd="0" parTransId="{B6141875-6C06-44AE-88DD-16DB7D9834E6}" sibTransId="{57BA1520-C054-4A8D-847D-5FFBE947050F}"/>
    <dgm:cxn modelId="{80EFC749-6597-47EC-8F83-7828F9033947}" type="presOf" srcId="{50C859F3-28B1-4387-94B8-259094785B32}" destId="{81AB4669-2BF8-4667-8665-A1C7D2AA220B}" srcOrd="0" destOrd="0" presId="urn:microsoft.com/office/officeart/2005/8/layout/hierarchy3"/>
    <dgm:cxn modelId="{57F96302-9E81-479E-B156-00C3F89CAFAF}" type="presOf" srcId="{8A5A0AD9-28BC-4356-8058-0F5448F5F57E}" destId="{A6B722D7-A3DD-4E12-9BD0-DF7CB633D03D}" srcOrd="0" destOrd="0" presId="urn:microsoft.com/office/officeart/2005/8/layout/hierarchy3"/>
    <dgm:cxn modelId="{B871090D-EAC8-4182-B2F4-5E4022085123}" srcId="{CADAAB71-F3C4-475A-885C-3DDDC4AD8C14}" destId="{D9CF0D0C-0038-427B-96BA-FD3F9770D8AC}" srcOrd="1" destOrd="0" parTransId="{DC921240-D15A-408E-98DE-FF16A3C35836}" sibTransId="{252AE810-7D54-447B-B839-AB523811A901}"/>
    <dgm:cxn modelId="{34F55138-2945-439F-9310-7046B201B9F5}" type="presOf" srcId="{8572100F-B59F-49D3-90AE-831778CC42E6}" destId="{B0EAC856-88CE-40D1-9B53-F89D2EB15715}" srcOrd="0" destOrd="0" presId="urn:microsoft.com/office/officeart/2005/8/layout/hierarchy3"/>
    <dgm:cxn modelId="{ACA2FBD5-F25F-4B7A-8762-B901B614860C}" type="presOf" srcId="{72B7C484-5F1D-476C-A25B-FA15C7AA0ED7}" destId="{52861F84-AD47-469A-A2E2-33EA03990F50}" srcOrd="0" destOrd="0" presId="urn:microsoft.com/office/officeart/2005/8/layout/hierarchy3"/>
    <dgm:cxn modelId="{7A6BFA0E-95A5-447B-8DB9-802110DA60DB}" type="presOf" srcId="{D9CF0D0C-0038-427B-96BA-FD3F9770D8AC}" destId="{006DB42C-269F-4BF2-B370-5F356D7E5A63}" srcOrd="0" destOrd="0" presId="urn:microsoft.com/office/officeart/2005/8/layout/hierarchy3"/>
    <dgm:cxn modelId="{76E21E3A-E380-4228-A2E7-41361B742A83}" srcId="{307B4306-F28D-4663-AD62-D0796947EF6C}" destId="{8A5A0AD9-28BC-4356-8058-0F5448F5F57E}" srcOrd="2" destOrd="0" parTransId="{8572100F-B59F-49D3-90AE-831778CC42E6}" sibTransId="{99120E91-4F0B-4DA8-8E67-ACAE9B9E4A29}"/>
    <dgm:cxn modelId="{5D7309B7-3363-49A4-B0F3-C065C9E67E5E}" type="presOf" srcId="{F0D3153A-EAFA-4D61-9E9F-851E0A4D00F2}" destId="{89C25187-AE51-49E6-ADDC-E4144AD15E91}" srcOrd="0" destOrd="0" presId="urn:microsoft.com/office/officeart/2005/8/layout/hierarchy3"/>
    <dgm:cxn modelId="{8CCFD85F-743B-45D6-BFAB-0DFAD68D5826}" srcId="{50C859F3-28B1-4387-94B8-259094785B32}" destId="{CADAAB71-F3C4-475A-885C-3DDDC4AD8C14}" srcOrd="1" destOrd="0" parTransId="{F606C8A7-0522-4D55-8754-1FD1DA6C39C2}" sibTransId="{0AEC92F4-56B0-4C1A-BDC9-52E288CB2F9C}"/>
    <dgm:cxn modelId="{14A563E4-BD18-423C-BD44-5A3A627E5118}" type="presOf" srcId="{EB203EFC-17A2-4981-AE41-5FF4F150ACA9}" destId="{66EEFF45-B2D5-49E9-B6DD-3D987188355A}" srcOrd="0" destOrd="0" presId="urn:microsoft.com/office/officeart/2005/8/layout/hierarchy3"/>
    <dgm:cxn modelId="{24137741-AA71-4F04-A811-99118B4D43AD}" type="presOf" srcId="{AC116433-6378-42D9-B679-6596F920D6DA}" destId="{DDC7CFCD-BB0F-4578-B594-12B4C9F1B506}" srcOrd="0" destOrd="0" presId="urn:microsoft.com/office/officeart/2005/8/layout/hierarchy3"/>
    <dgm:cxn modelId="{1718278F-C586-4945-AC13-94A5B8C36051}" type="presOf" srcId="{CADAAB71-F3C4-475A-885C-3DDDC4AD8C14}" destId="{D3870F06-C92C-4641-BA47-D6DC9E5E79E8}" srcOrd="0" destOrd="0" presId="urn:microsoft.com/office/officeart/2005/8/layout/hierarchy3"/>
    <dgm:cxn modelId="{FADB435B-421D-475D-B621-3E598F808198}" type="presOf" srcId="{B5816EA5-448B-4CC1-8430-DACCC1703869}" destId="{7E4F9EE7-326F-4143-9B37-0AB28C51C2B9}" srcOrd="0" destOrd="0" presId="urn:microsoft.com/office/officeart/2005/8/layout/hierarchy3"/>
    <dgm:cxn modelId="{88F4E14F-FDE8-4327-8CFF-87ECB7E7FFCD}" srcId="{AC116433-6378-42D9-B679-6596F920D6DA}" destId="{7BDAE44D-8E87-41B3-8093-B3785F538363}" srcOrd="4" destOrd="0" parTransId="{72B7C484-5F1D-476C-A25B-FA15C7AA0ED7}" sibTransId="{9F49AFB9-70AE-4B82-862D-2814E655CDB8}"/>
    <dgm:cxn modelId="{CD4B3F05-1470-4D8F-B7DC-D8947A8BD019}" type="presOf" srcId="{B6141875-6C06-44AE-88DD-16DB7D9834E6}" destId="{CFB64515-B0C9-48F5-8716-129DF693B64E}" srcOrd="0" destOrd="0" presId="urn:microsoft.com/office/officeart/2005/8/layout/hierarchy3"/>
    <dgm:cxn modelId="{C1E4EA96-43D8-451F-B1F6-807ABBC40F59}" type="presOf" srcId="{24CBADA8-32BC-4C24-9619-79D7C85880C6}" destId="{297EACD9-1E71-4EC0-8E62-6E7D1FE1CB8D}" srcOrd="0" destOrd="0" presId="urn:microsoft.com/office/officeart/2005/8/layout/hierarchy3"/>
    <dgm:cxn modelId="{8FFE9007-FB3B-493D-BC6E-51066B13CE0B}" type="presOf" srcId="{AC6B99F4-4325-4B7A-BC99-D99C63F99371}" destId="{C47C9551-971D-49F8-B45A-1602DE38FD36}" srcOrd="0" destOrd="0" presId="urn:microsoft.com/office/officeart/2005/8/layout/hierarchy3"/>
    <dgm:cxn modelId="{2027715C-516D-44CE-8DC0-C3EB207BB8CD}" type="presOf" srcId="{2EEE666B-6F07-453D-BCF8-0BE43C345D38}" destId="{64B025E6-D541-4DD6-BF65-70BF4D59443E}" srcOrd="0" destOrd="0" presId="urn:microsoft.com/office/officeart/2005/8/layout/hierarchy3"/>
    <dgm:cxn modelId="{A3266347-CFC1-4A53-9A97-2B4590C9D393}" type="presOf" srcId="{523AC8F5-83C6-4363-9C6B-052B8E24EC50}" destId="{4D9C7EFA-D3A7-456B-8F14-81B26D9A331E}" srcOrd="0" destOrd="0" presId="urn:microsoft.com/office/officeart/2005/8/layout/hierarchy3"/>
    <dgm:cxn modelId="{BB60A867-B7F1-43E2-920B-DB06FE78274F}" type="presOf" srcId="{307B4306-F28D-4663-AD62-D0796947EF6C}" destId="{B79DF7D8-6868-4D53-A32D-01AA4ED864DC}" srcOrd="1" destOrd="0" presId="urn:microsoft.com/office/officeart/2005/8/layout/hierarchy3"/>
    <dgm:cxn modelId="{6330C09D-7F6C-4E44-95E0-BDBDC329CF46}" srcId="{AC116433-6378-42D9-B679-6596F920D6DA}" destId="{059D7EDA-4D8A-4AC5-8FD9-ACBD9A975567}" srcOrd="0" destOrd="0" parTransId="{F0D3153A-EAFA-4D61-9E9F-851E0A4D00F2}" sibTransId="{C104FDD6-433C-4E39-8199-EBEBD67B9C5B}"/>
    <dgm:cxn modelId="{A30E3C18-0A2E-402F-B247-8921FDFADD3E}" type="presOf" srcId="{DC921240-D15A-408E-98DE-FF16A3C35836}" destId="{C094A11E-41CA-4BBF-AD16-816679AB3CB2}" srcOrd="0" destOrd="0" presId="urn:microsoft.com/office/officeart/2005/8/layout/hierarchy3"/>
    <dgm:cxn modelId="{BCC804FD-07CD-4A91-B63B-4E7E51FE6133}" srcId="{307B4306-F28D-4663-AD62-D0796947EF6C}" destId="{A485CD13-B77D-4236-B336-B85C312A48DA}" srcOrd="1" destOrd="0" parTransId="{B5816EA5-448B-4CC1-8430-DACCC1703869}" sibTransId="{B2AB4836-D2CE-4441-881E-7DAEF0D42A1A}"/>
    <dgm:cxn modelId="{A259346E-D971-4690-BABB-CACD0BE5EB9F}" type="presOf" srcId="{CADAAB71-F3C4-475A-885C-3DDDC4AD8C14}" destId="{AA1473D4-7B42-4839-90AD-C0F0C911FCF0}" srcOrd="1" destOrd="0" presId="urn:microsoft.com/office/officeart/2005/8/layout/hierarchy3"/>
    <dgm:cxn modelId="{3E413F03-E778-40E2-843A-5D4DEC6F9B12}" srcId="{AC116433-6378-42D9-B679-6596F920D6DA}" destId="{183AE8F9-FF8D-46DD-AB57-BFDB521335DF}" srcOrd="1" destOrd="0" parTransId="{DCFFB6DB-60C6-41F2-A193-1667F80D8694}" sibTransId="{AE1EE617-FEE4-413D-B237-6B6E9012B74A}"/>
    <dgm:cxn modelId="{94507855-9A02-4F24-836E-28D3FA2B59E3}" type="presOf" srcId="{581F0DAA-B6CD-4A9A-B7EF-FD4170E1794B}" destId="{CB3B015A-2154-480C-9614-7AAB8017F889}" srcOrd="0" destOrd="0" presId="urn:microsoft.com/office/officeart/2005/8/layout/hierarchy3"/>
    <dgm:cxn modelId="{DCF4A742-1F52-41EB-95CB-E1854CD1E531}" type="presOf" srcId="{596F97C0-F97B-405D-AD2E-FD9864F8CCC6}" destId="{D53653CF-4B43-4E9B-B195-FA6CD0F04A5E}" srcOrd="0" destOrd="0" presId="urn:microsoft.com/office/officeart/2005/8/layout/hierarchy3"/>
    <dgm:cxn modelId="{3EAB2BF1-C069-4182-A125-BFF64D514439}" type="presOf" srcId="{24CA7C28-B4FD-47EB-AC19-D89AE82C7DDF}" destId="{688E394D-DD63-42EF-A9C0-747FE41F4F6D}" srcOrd="0" destOrd="0" presId="urn:microsoft.com/office/officeart/2005/8/layout/hierarchy3"/>
    <dgm:cxn modelId="{E16CCD03-C311-4901-ACD5-A65A7BB6F040}" type="presOf" srcId="{059D7EDA-4D8A-4AC5-8FD9-ACBD9A975567}" destId="{6168F593-A193-424D-8EA0-A172AB7B1700}" srcOrd="0" destOrd="0" presId="urn:microsoft.com/office/officeart/2005/8/layout/hierarchy3"/>
    <dgm:cxn modelId="{94D3BB55-C49F-4226-BFB9-707C58068C44}" srcId="{307B4306-F28D-4663-AD62-D0796947EF6C}" destId="{24CA7C28-B4FD-47EB-AC19-D89AE82C7DDF}" srcOrd="0" destOrd="0" parTransId="{523AC8F5-83C6-4363-9C6B-052B8E24EC50}" sibTransId="{60A758CC-CEFA-4485-B7D3-52171D6AE585}"/>
    <dgm:cxn modelId="{2048DF7E-A85A-47D2-BA5F-8CD585E96A65}" srcId="{AC116433-6378-42D9-B679-6596F920D6DA}" destId="{EB203EFC-17A2-4981-AE41-5FF4F150ACA9}" srcOrd="3" destOrd="0" parTransId="{581F0DAA-B6CD-4A9A-B7EF-FD4170E1794B}" sibTransId="{D98E78C8-963C-4E80-A730-417DB02F085D}"/>
    <dgm:cxn modelId="{FC61A578-88A9-48F7-A2F0-FD40D8E48E25}" srcId="{50C859F3-28B1-4387-94B8-259094785B32}" destId="{307B4306-F28D-4663-AD62-D0796947EF6C}" srcOrd="0" destOrd="0" parTransId="{FA7D1031-003A-4C92-B8E2-125E49A6F49A}" sibTransId="{CDE895DA-367F-4883-9B5C-3E9D94CB2BF0}"/>
    <dgm:cxn modelId="{E049D719-6760-41E5-AD4A-D0524462A747}" type="presOf" srcId="{AC116433-6378-42D9-B679-6596F920D6DA}" destId="{CEA0741F-9D04-43BE-B1FB-3AD84AF13109}" srcOrd="1" destOrd="0" presId="urn:microsoft.com/office/officeart/2005/8/layout/hierarchy3"/>
    <dgm:cxn modelId="{26DBBC06-A4C9-49CF-9A33-844F348CC254}" srcId="{50C859F3-28B1-4387-94B8-259094785B32}" destId="{AC116433-6378-42D9-B679-6596F920D6DA}" srcOrd="2" destOrd="0" parTransId="{295CBF91-7E3A-4BDC-9DA7-CA463557AD3A}" sibTransId="{FBDF1D69-ADD4-47E2-AB0F-A337458CE9E9}"/>
    <dgm:cxn modelId="{19091D76-9B56-4B9F-B74A-B7A508C89642}" type="presOf" srcId="{DCFFB6DB-60C6-41F2-A193-1667F80D8694}" destId="{7FF072C8-9444-488A-8ED1-ED022AFF5575}" srcOrd="0" destOrd="0" presId="urn:microsoft.com/office/officeart/2005/8/layout/hierarchy3"/>
    <dgm:cxn modelId="{37709E97-B3EF-4EF8-993E-8D1417E86682}" srcId="{CADAAB71-F3C4-475A-885C-3DDDC4AD8C14}" destId="{596F97C0-F97B-405D-AD2E-FD9864F8CCC6}" srcOrd="0" destOrd="0" parTransId="{6C3F02AE-C83D-4AC8-902B-07CE65C9AE14}" sibTransId="{2CD15E98-F2A4-4C38-9E8A-198D6903FFE9}"/>
    <dgm:cxn modelId="{B0EBEA02-5D1B-4842-BB7A-905DB3DADE49}" srcId="{AC116433-6378-42D9-B679-6596F920D6DA}" destId="{2EEE666B-6F07-453D-BCF8-0BE43C345D38}" srcOrd="2" destOrd="0" parTransId="{24CBADA8-32BC-4C24-9619-79D7C85880C6}" sibTransId="{76D38BB1-37BD-4168-9A05-42881796724A}"/>
    <dgm:cxn modelId="{301036F8-0FE4-4F4D-B73B-1D9673120B59}" type="presOf" srcId="{307B4306-F28D-4663-AD62-D0796947EF6C}" destId="{48F80875-D4A1-479A-BC53-B243E7C588F2}" srcOrd="0" destOrd="0" presId="urn:microsoft.com/office/officeart/2005/8/layout/hierarchy3"/>
    <dgm:cxn modelId="{2AC98EBC-1510-446D-96ED-66A0199CFE70}" type="presParOf" srcId="{81AB4669-2BF8-4667-8665-A1C7D2AA220B}" destId="{BE9E9896-43EF-439D-ABAB-37E84E8BF45D}" srcOrd="0" destOrd="0" presId="urn:microsoft.com/office/officeart/2005/8/layout/hierarchy3"/>
    <dgm:cxn modelId="{4E5E9935-E08A-454A-8972-F4BF17F6AFE2}" type="presParOf" srcId="{BE9E9896-43EF-439D-ABAB-37E84E8BF45D}" destId="{D95C2FFD-F067-47C2-82CF-F707E9BB7A1C}" srcOrd="0" destOrd="0" presId="urn:microsoft.com/office/officeart/2005/8/layout/hierarchy3"/>
    <dgm:cxn modelId="{5767DDA8-5964-4F1F-A042-4C428070FFD2}" type="presParOf" srcId="{D95C2FFD-F067-47C2-82CF-F707E9BB7A1C}" destId="{48F80875-D4A1-479A-BC53-B243E7C588F2}" srcOrd="0" destOrd="0" presId="urn:microsoft.com/office/officeart/2005/8/layout/hierarchy3"/>
    <dgm:cxn modelId="{62197A47-AF43-4BE0-8D07-B54EB37A2698}" type="presParOf" srcId="{D95C2FFD-F067-47C2-82CF-F707E9BB7A1C}" destId="{B79DF7D8-6868-4D53-A32D-01AA4ED864DC}" srcOrd="1" destOrd="0" presId="urn:microsoft.com/office/officeart/2005/8/layout/hierarchy3"/>
    <dgm:cxn modelId="{5151E47F-4EAF-490E-B7B7-C6978F3BA3C3}" type="presParOf" srcId="{BE9E9896-43EF-439D-ABAB-37E84E8BF45D}" destId="{4B161F24-BFBB-45ED-A975-EA4B0749FE79}" srcOrd="1" destOrd="0" presId="urn:microsoft.com/office/officeart/2005/8/layout/hierarchy3"/>
    <dgm:cxn modelId="{A410E8FE-6D67-4DB7-8549-60C416426F43}" type="presParOf" srcId="{4B161F24-BFBB-45ED-A975-EA4B0749FE79}" destId="{4D9C7EFA-D3A7-456B-8F14-81B26D9A331E}" srcOrd="0" destOrd="0" presId="urn:microsoft.com/office/officeart/2005/8/layout/hierarchy3"/>
    <dgm:cxn modelId="{01D72F1C-2697-4B60-8AF5-915E76747CCA}" type="presParOf" srcId="{4B161F24-BFBB-45ED-A975-EA4B0749FE79}" destId="{688E394D-DD63-42EF-A9C0-747FE41F4F6D}" srcOrd="1" destOrd="0" presId="urn:microsoft.com/office/officeart/2005/8/layout/hierarchy3"/>
    <dgm:cxn modelId="{1AFEE58D-6AE7-4EF0-B4F3-B5A8DC813513}" type="presParOf" srcId="{4B161F24-BFBB-45ED-A975-EA4B0749FE79}" destId="{7E4F9EE7-326F-4143-9B37-0AB28C51C2B9}" srcOrd="2" destOrd="0" presId="urn:microsoft.com/office/officeart/2005/8/layout/hierarchy3"/>
    <dgm:cxn modelId="{DE912C57-41FD-4EDE-896A-47D35E46E510}" type="presParOf" srcId="{4B161F24-BFBB-45ED-A975-EA4B0749FE79}" destId="{9D4DD085-0E90-48E0-9830-034A36EA3B95}" srcOrd="3" destOrd="0" presId="urn:microsoft.com/office/officeart/2005/8/layout/hierarchy3"/>
    <dgm:cxn modelId="{DDC30555-6388-4DB2-A04C-8F27AB80206E}" type="presParOf" srcId="{4B161F24-BFBB-45ED-A975-EA4B0749FE79}" destId="{B0EAC856-88CE-40D1-9B53-F89D2EB15715}" srcOrd="4" destOrd="0" presId="urn:microsoft.com/office/officeart/2005/8/layout/hierarchy3"/>
    <dgm:cxn modelId="{577EF88C-A739-4ECC-B72A-73DDED129E69}" type="presParOf" srcId="{4B161F24-BFBB-45ED-A975-EA4B0749FE79}" destId="{A6B722D7-A3DD-4E12-9BD0-DF7CB633D03D}" srcOrd="5" destOrd="0" presId="urn:microsoft.com/office/officeart/2005/8/layout/hierarchy3"/>
    <dgm:cxn modelId="{16940AB2-68A2-4DF7-A917-7588C9A5370C}" type="presParOf" srcId="{81AB4669-2BF8-4667-8665-A1C7D2AA220B}" destId="{4E407E83-CAC0-4382-97C6-4A2F0E89D6C4}" srcOrd="1" destOrd="0" presId="urn:microsoft.com/office/officeart/2005/8/layout/hierarchy3"/>
    <dgm:cxn modelId="{F20BEB10-92ED-4766-8614-DA9E0280B36E}" type="presParOf" srcId="{4E407E83-CAC0-4382-97C6-4A2F0E89D6C4}" destId="{DF3C95A8-A935-43C8-ACEF-D648B9D18B12}" srcOrd="0" destOrd="0" presId="urn:microsoft.com/office/officeart/2005/8/layout/hierarchy3"/>
    <dgm:cxn modelId="{8D41164A-763A-4BD1-B840-5FE232D6019B}" type="presParOf" srcId="{DF3C95A8-A935-43C8-ACEF-D648B9D18B12}" destId="{D3870F06-C92C-4641-BA47-D6DC9E5E79E8}" srcOrd="0" destOrd="0" presId="urn:microsoft.com/office/officeart/2005/8/layout/hierarchy3"/>
    <dgm:cxn modelId="{89F75746-5A6A-4BD6-ABA6-2930AA4183D3}" type="presParOf" srcId="{DF3C95A8-A935-43C8-ACEF-D648B9D18B12}" destId="{AA1473D4-7B42-4839-90AD-C0F0C911FCF0}" srcOrd="1" destOrd="0" presId="urn:microsoft.com/office/officeart/2005/8/layout/hierarchy3"/>
    <dgm:cxn modelId="{9F28B4F0-9223-46DB-A86A-C5C66D496A77}" type="presParOf" srcId="{4E407E83-CAC0-4382-97C6-4A2F0E89D6C4}" destId="{0039F41C-8878-45BA-8BAC-D782A1CFFE38}" srcOrd="1" destOrd="0" presId="urn:microsoft.com/office/officeart/2005/8/layout/hierarchy3"/>
    <dgm:cxn modelId="{29340A72-EF90-47FD-A853-3700FA4D9407}" type="presParOf" srcId="{0039F41C-8878-45BA-8BAC-D782A1CFFE38}" destId="{5A0ECAAC-B965-47BD-B6C2-7F425E78A76B}" srcOrd="0" destOrd="0" presId="urn:microsoft.com/office/officeart/2005/8/layout/hierarchy3"/>
    <dgm:cxn modelId="{FE0DE6B4-78F1-4DED-A426-1AE8565F1B43}" type="presParOf" srcId="{0039F41C-8878-45BA-8BAC-D782A1CFFE38}" destId="{D53653CF-4B43-4E9B-B195-FA6CD0F04A5E}" srcOrd="1" destOrd="0" presId="urn:microsoft.com/office/officeart/2005/8/layout/hierarchy3"/>
    <dgm:cxn modelId="{CAAFC9F1-4765-4EAB-BCDF-235607F7114E}" type="presParOf" srcId="{0039F41C-8878-45BA-8BAC-D782A1CFFE38}" destId="{C094A11E-41CA-4BBF-AD16-816679AB3CB2}" srcOrd="2" destOrd="0" presId="urn:microsoft.com/office/officeart/2005/8/layout/hierarchy3"/>
    <dgm:cxn modelId="{5B1DD84A-1580-46D8-8A51-5C8CF0E19F30}" type="presParOf" srcId="{0039F41C-8878-45BA-8BAC-D782A1CFFE38}" destId="{006DB42C-269F-4BF2-B370-5F356D7E5A63}" srcOrd="3" destOrd="0" presId="urn:microsoft.com/office/officeart/2005/8/layout/hierarchy3"/>
    <dgm:cxn modelId="{265BFEFE-001F-417B-97F2-67EBC661153E}" type="presParOf" srcId="{0039F41C-8878-45BA-8BAC-D782A1CFFE38}" destId="{CFB64515-B0C9-48F5-8716-129DF693B64E}" srcOrd="4" destOrd="0" presId="urn:microsoft.com/office/officeart/2005/8/layout/hierarchy3"/>
    <dgm:cxn modelId="{92367C45-04F3-47B8-8B96-A8A5E949154D}" type="presParOf" srcId="{0039F41C-8878-45BA-8BAC-D782A1CFFE38}" destId="{C47C9551-971D-49F8-B45A-1602DE38FD36}" srcOrd="5" destOrd="0" presId="urn:microsoft.com/office/officeart/2005/8/layout/hierarchy3"/>
    <dgm:cxn modelId="{CD6DB0D0-4BC3-4013-A4D1-E8FF22BA6206}" type="presParOf" srcId="{81AB4669-2BF8-4667-8665-A1C7D2AA220B}" destId="{682E2368-DCD1-4570-819B-1AA3538BB7F4}" srcOrd="2" destOrd="0" presId="urn:microsoft.com/office/officeart/2005/8/layout/hierarchy3"/>
    <dgm:cxn modelId="{E9688706-B71C-4829-ACF7-83DCB1708F1F}" type="presParOf" srcId="{682E2368-DCD1-4570-819B-1AA3538BB7F4}" destId="{44DE2790-6AAD-4ED7-8FD6-7F64763A9953}" srcOrd="0" destOrd="0" presId="urn:microsoft.com/office/officeart/2005/8/layout/hierarchy3"/>
    <dgm:cxn modelId="{419BA343-9395-4CF8-AA90-971BD487F638}" type="presParOf" srcId="{44DE2790-6AAD-4ED7-8FD6-7F64763A9953}" destId="{DDC7CFCD-BB0F-4578-B594-12B4C9F1B506}" srcOrd="0" destOrd="0" presId="urn:microsoft.com/office/officeart/2005/8/layout/hierarchy3"/>
    <dgm:cxn modelId="{095AABE7-9C89-4DE7-BABD-FC9406A4E907}" type="presParOf" srcId="{44DE2790-6AAD-4ED7-8FD6-7F64763A9953}" destId="{CEA0741F-9D04-43BE-B1FB-3AD84AF13109}" srcOrd="1" destOrd="0" presId="urn:microsoft.com/office/officeart/2005/8/layout/hierarchy3"/>
    <dgm:cxn modelId="{99F88A73-D089-467D-9D4F-DA6E1D080D1F}" type="presParOf" srcId="{682E2368-DCD1-4570-819B-1AA3538BB7F4}" destId="{4DB99E58-FDD2-4671-8BAE-038F8D6AC1CF}" srcOrd="1" destOrd="0" presId="urn:microsoft.com/office/officeart/2005/8/layout/hierarchy3"/>
    <dgm:cxn modelId="{DB76AA63-DDCD-4DC6-8FB7-8982D7137FBE}" type="presParOf" srcId="{4DB99E58-FDD2-4671-8BAE-038F8D6AC1CF}" destId="{89C25187-AE51-49E6-ADDC-E4144AD15E91}" srcOrd="0" destOrd="0" presId="urn:microsoft.com/office/officeart/2005/8/layout/hierarchy3"/>
    <dgm:cxn modelId="{DFFF6D94-46AC-46A5-B040-711872F7F619}" type="presParOf" srcId="{4DB99E58-FDD2-4671-8BAE-038F8D6AC1CF}" destId="{6168F593-A193-424D-8EA0-A172AB7B1700}" srcOrd="1" destOrd="0" presId="urn:microsoft.com/office/officeart/2005/8/layout/hierarchy3"/>
    <dgm:cxn modelId="{1366AA6A-1199-4EAD-A7C9-F88E7E2C43F6}" type="presParOf" srcId="{4DB99E58-FDD2-4671-8BAE-038F8D6AC1CF}" destId="{7FF072C8-9444-488A-8ED1-ED022AFF5575}" srcOrd="2" destOrd="0" presId="urn:microsoft.com/office/officeart/2005/8/layout/hierarchy3"/>
    <dgm:cxn modelId="{35D78E22-C82F-481E-86F1-64AC2B2C5ABE}" type="presParOf" srcId="{4DB99E58-FDD2-4671-8BAE-038F8D6AC1CF}" destId="{4CB4BD09-5F16-4296-8AC0-C6F8F3E3BEE7}" srcOrd="3" destOrd="0" presId="urn:microsoft.com/office/officeart/2005/8/layout/hierarchy3"/>
    <dgm:cxn modelId="{0A8F50F7-AD43-4F17-B802-A419EB3C5A66}" type="presParOf" srcId="{4DB99E58-FDD2-4671-8BAE-038F8D6AC1CF}" destId="{297EACD9-1E71-4EC0-8E62-6E7D1FE1CB8D}" srcOrd="4" destOrd="0" presId="urn:microsoft.com/office/officeart/2005/8/layout/hierarchy3"/>
    <dgm:cxn modelId="{6793E530-1DDF-46F6-8D7E-33BE063D1C4B}" type="presParOf" srcId="{4DB99E58-FDD2-4671-8BAE-038F8D6AC1CF}" destId="{64B025E6-D541-4DD6-BF65-70BF4D59443E}" srcOrd="5" destOrd="0" presId="urn:microsoft.com/office/officeart/2005/8/layout/hierarchy3"/>
    <dgm:cxn modelId="{211B2EAF-BB7A-44AB-A38E-CBFFA4009CCF}" type="presParOf" srcId="{4DB99E58-FDD2-4671-8BAE-038F8D6AC1CF}" destId="{CB3B015A-2154-480C-9614-7AAB8017F889}" srcOrd="6" destOrd="0" presId="urn:microsoft.com/office/officeart/2005/8/layout/hierarchy3"/>
    <dgm:cxn modelId="{A85085A0-F512-4A80-8985-3F1218561CFA}" type="presParOf" srcId="{4DB99E58-FDD2-4671-8BAE-038F8D6AC1CF}" destId="{66EEFF45-B2D5-49E9-B6DD-3D987188355A}" srcOrd="7" destOrd="0" presId="urn:microsoft.com/office/officeart/2005/8/layout/hierarchy3"/>
    <dgm:cxn modelId="{02EF56C9-2B8E-4320-AED5-9F1CD5EA8DC5}" type="presParOf" srcId="{4DB99E58-FDD2-4671-8BAE-038F8D6AC1CF}" destId="{52861F84-AD47-469A-A2E2-33EA03990F50}" srcOrd="8" destOrd="0" presId="urn:microsoft.com/office/officeart/2005/8/layout/hierarchy3"/>
    <dgm:cxn modelId="{1B907636-F1F8-4B71-B2B8-461353C21FF9}" type="presParOf" srcId="{4DB99E58-FDD2-4671-8BAE-038F8D6AC1CF}" destId="{D19CB5E0-A4A6-4B37-949B-EFDDD7835E6A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80875-D4A1-479A-BC53-B243E7C588F2}">
      <dsp:nvSpPr>
        <dsp:cNvPr id="0" name=""/>
        <dsp:cNvSpPr/>
      </dsp:nvSpPr>
      <dsp:spPr>
        <a:xfrm>
          <a:off x="66990" y="0"/>
          <a:ext cx="1391915" cy="69595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1" kern="1200" dirty="0" smtClean="0"/>
            <a:t>ÖSTERREICHER-INNEN</a:t>
          </a:r>
          <a:endParaRPr lang="de-DE" sz="1200" b="1" kern="1200" dirty="0"/>
        </a:p>
      </dsp:txBody>
      <dsp:txXfrm>
        <a:off x="87374" y="20384"/>
        <a:ext cx="1351147" cy="655189"/>
      </dsp:txXfrm>
    </dsp:sp>
    <dsp:sp modelId="{4D9C7EFA-D3A7-456B-8F14-81B26D9A331E}">
      <dsp:nvSpPr>
        <dsp:cNvPr id="0" name=""/>
        <dsp:cNvSpPr/>
      </dsp:nvSpPr>
      <dsp:spPr>
        <a:xfrm>
          <a:off x="206181" y="695957"/>
          <a:ext cx="358774" cy="577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7608"/>
              </a:lnTo>
              <a:lnTo>
                <a:pt x="358774" y="5776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E394D-DD63-42EF-A9C0-747FE41F4F6D}">
      <dsp:nvSpPr>
        <dsp:cNvPr id="0" name=""/>
        <dsp:cNvSpPr/>
      </dsp:nvSpPr>
      <dsp:spPr>
        <a:xfrm>
          <a:off x="564956" y="925587"/>
          <a:ext cx="2100444" cy="695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spätestens am Wahltag das 16. Lebensjahr vollendet</a:t>
          </a:r>
        </a:p>
      </dsp:txBody>
      <dsp:txXfrm>
        <a:off x="585340" y="945971"/>
        <a:ext cx="2059676" cy="655189"/>
      </dsp:txXfrm>
    </dsp:sp>
    <dsp:sp modelId="{7E4F9EE7-326F-4143-9B37-0AB28C51C2B9}">
      <dsp:nvSpPr>
        <dsp:cNvPr id="0" name=""/>
        <dsp:cNvSpPr/>
      </dsp:nvSpPr>
      <dsp:spPr>
        <a:xfrm>
          <a:off x="206181" y="695957"/>
          <a:ext cx="358774" cy="1414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4929"/>
              </a:lnTo>
              <a:lnTo>
                <a:pt x="358774" y="14149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4DD085-0E90-48E0-9830-034A36EA3B95}">
      <dsp:nvSpPr>
        <dsp:cNvPr id="0" name=""/>
        <dsp:cNvSpPr/>
      </dsp:nvSpPr>
      <dsp:spPr>
        <a:xfrm>
          <a:off x="564956" y="1762908"/>
          <a:ext cx="2100444" cy="695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am Stichtag</a:t>
          </a:r>
          <a:br>
            <a:rPr lang="de-DE" sz="1200" kern="1200" dirty="0"/>
          </a:br>
          <a:r>
            <a:rPr lang="de-DE" sz="1200" kern="1200" dirty="0"/>
            <a:t>(</a:t>
          </a:r>
          <a:r>
            <a:rPr lang="de-DE" sz="1200" kern="1200" dirty="0" smtClean="0"/>
            <a:t>12. </a:t>
          </a:r>
          <a:r>
            <a:rPr lang="de-DE" sz="1200" kern="1200" dirty="0"/>
            <a:t>März </a:t>
          </a:r>
          <a:r>
            <a:rPr lang="de-DE" sz="1200" kern="1200" dirty="0" smtClean="0"/>
            <a:t>2019)</a:t>
          </a:r>
          <a:r>
            <a:rPr lang="de-DE" sz="1200" kern="1200" dirty="0"/>
            <a:t/>
          </a:r>
          <a:br>
            <a:rPr lang="de-DE" sz="1200" kern="1200" dirty="0"/>
          </a:br>
          <a:r>
            <a:rPr lang="de-DE" sz="1200" kern="1200" dirty="0"/>
            <a:t>Hauptwohnsitz in Graz</a:t>
          </a:r>
        </a:p>
      </dsp:txBody>
      <dsp:txXfrm>
        <a:off x="585340" y="1783292"/>
        <a:ext cx="2059676" cy="655189"/>
      </dsp:txXfrm>
    </dsp:sp>
    <dsp:sp modelId="{B0EAC856-88CE-40D1-9B53-F89D2EB15715}">
      <dsp:nvSpPr>
        <dsp:cNvPr id="0" name=""/>
        <dsp:cNvSpPr/>
      </dsp:nvSpPr>
      <dsp:spPr>
        <a:xfrm>
          <a:off x="206181" y="695957"/>
          <a:ext cx="358774" cy="2220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0674"/>
              </a:lnTo>
              <a:lnTo>
                <a:pt x="358774" y="22206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B722D7-A3DD-4E12-9BD0-DF7CB633D03D}">
      <dsp:nvSpPr>
        <dsp:cNvPr id="0" name=""/>
        <dsp:cNvSpPr/>
      </dsp:nvSpPr>
      <dsp:spPr>
        <a:xfrm>
          <a:off x="564956" y="2568652"/>
          <a:ext cx="2100444" cy="695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kein </a:t>
          </a:r>
          <a:r>
            <a:rPr lang="de-DE" sz="1200" kern="1200" dirty="0" smtClean="0"/>
            <a:t>Wahlausschließungsgrund</a:t>
          </a:r>
          <a:endParaRPr lang="de-DE" sz="1200" kern="1200" dirty="0"/>
        </a:p>
      </dsp:txBody>
      <dsp:txXfrm>
        <a:off x="585340" y="2589036"/>
        <a:ext cx="2059676" cy="655189"/>
      </dsp:txXfrm>
    </dsp:sp>
    <dsp:sp modelId="{D3870F06-C92C-4641-BA47-D6DC9E5E79E8}">
      <dsp:nvSpPr>
        <dsp:cNvPr id="0" name=""/>
        <dsp:cNvSpPr/>
      </dsp:nvSpPr>
      <dsp:spPr>
        <a:xfrm>
          <a:off x="3377022" y="0"/>
          <a:ext cx="1391915" cy="69595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1" kern="1200" dirty="0" smtClean="0"/>
            <a:t>Auslands-</a:t>
          </a:r>
          <a:r>
            <a:rPr lang="de-DE" sz="1200" b="1" kern="1200" dirty="0" err="1" smtClean="0"/>
            <a:t>österreicherInnen</a:t>
          </a:r>
          <a:endParaRPr lang="de-DE" sz="1200" b="1" kern="1200" dirty="0"/>
        </a:p>
      </dsp:txBody>
      <dsp:txXfrm>
        <a:off x="3397406" y="20384"/>
        <a:ext cx="1351147" cy="655189"/>
      </dsp:txXfrm>
    </dsp:sp>
    <dsp:sp modelId="{5A0ECAAC-B965-47BD-B6C2-7F425E78A76B}">
      <dsp:nvSpPr>
        <dsp:cNvPr id="0" name=""/>
        <dsp:cNvSpPr/>
      </dsp:nvSpPr>
      <dsp:spPr>
        <a:xfrm>
          <a:off x="3516214" y="695957"/>
          <a:ext cx="180584" cy="539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9275"/>
              </a:lnTo>
              <a:lnTo>
                <a:pt x="180584" y="5392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653CF-4B43-4E9B-B195-FA6CD0F04A5E}">
      <dsp:nvSpPr>
        <dsp:cNvPr id="0" name=""/>
        <dsp:cNvSpPr/>
      </dsp:nvSpPr>
      <dsp:spPr>
        <a:xfrm>
          <a:off x="3696798" y="887254"/>
          <a:ext cx="1671144" cy="695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spätestens am Wahltag das 16. Lebensjahr vollendet</a:t>
          </a:r>
        </a:p>
      </dsp:txBody>
      <dsp:txXfrm>
        <a:off x="3717182" y="907638"/>
        <a:ext cx="1630376" cy="655189"/>
      </dsp:txXfrm>
    </dsp:sp>
    <dsp:sp modelId="{C094A11E-41CA-4BBF-AD16-816679AB3CB2}">
      <dsp:nvSpPr>
        <dsp:cNvPr id="0" name=""/>
        <dsp:cNvSpPr/>
      </dsp:nvSpPr>
      <dsp:spPr>
        <a:xfrm>
          <a:off x="3516214" y="695957"/>
          <a:ext cx="180584" cy="1731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1878"/>
              </a:lnTo>
              <a:lnTo>
                <a:pt x="180584" y="1731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DB42C-269F-4BF2-B370-5F356D7E5A63}">
      <dsp:nvSpPr>
        <dsp:cNvPr id="0" name=""/>
        <dsp:cNvSpPr/>
      </dsp:nvSpPr>
      <dsp:spPr>
        <a:xfrm>
          <a:off x="3696798" y="1760277"/>
          <a:ext cx="1680119" cy="1335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Eintragung in eine Wählerevidenz einer österreichischen Gemeinde mittels "Antrag auf Eintragung in die Wählerevidenz"  bis</a:t>
          </a:r>
          <a:br>
            <a:rPr lang="de-DE" sz="1200" kern="1200" dirty="0"/>
          </a:br>
          <a:r>
            <a:rPr lang="de-DE" sz="1200" kern="1200" dirty="0" smtClean="0"/>
            <a:t>11. </a:t>
          </a:r>
          <a:r>
            <a:rPr lang="de-DE" sz="1200" kern="1200" dirty="0"/>
            <a:t>April </a:t>
          </a:r>
          <a:r>
            <a:rPr lang="de-DE" sz="1200" kern="1200" dirty="0" smtClean="0"/>
            <a:t>2019</a:t>
          </a:r>
          <a:endParaRPr lang="de-DE" sz="1200" kern="1200" dirty="0"/>
        </a:p>
      </dsp:txBody>
      <dsp:txXfrm>
        <a:off x="3735902" y="1799381"/>
        <a:ext cx="1601911" cy="1256910"/>
      </dsp:txXfrm>
    </dsp:sp>
    <dsp:sp modelId="{CFB64515-B0C9-48F5-8716-129DF693B64E}">
      <dsp:nvSpPr>
        <dsp:cNvPr id="0" name=""/>
        <dsp:cNvSpPr/>
      </dsp:nvSpPr>
      <dsp:spPr>
        <a:xfrm>
          <a:off x="3516214" y="695957"/>
          <a:ext cx="180584" cy="2968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8344"/>
              </a:lnTo>
              <a:lnTo>
                <a:pt x="180584" y="29683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7C9551-971D-49F8-B45A-1602DE38FD36}">
      <dsp:nvSpPr>
        <dsp:cNvPr id="0" name=""/>
        <dsp:cNvSpPr/>
      </dsp:nvSpPr>
      <dsp:spPr>
        <a:xfrm>
          <a:off x="3696798" y="3250357"/>
          <a:ext cx="1689094" cy="827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kein Wahlausschließungs- </a:t>
          </a:r>
          <a:r>
            <a:rPr lang="de-DE" sz="1200" kern="1200" dirty="0" err="1"/>
            <a:t>grund</a:t>
          </a:r>
          <a:endParaRPr lang="de-DE" sz="1200" kern="1200" dirty="0"/>
        </a:p>
      </dsp:txBody>
      <dsp:txXfrm>
        <a:off x="3721046" y="3274605"/>
        <a:ext cx="1640598" cy="779394"/>
      </dsp:txXfrm>
    </dsp:sp>
    <dsp:sp modelId="{DDC7CFCD-BB0F-4578-B594-12B4C9F1B506}">
      <dsp:nvSpPr>
        <dsp:cNvPr id="0" name=""/>
        <dsp:cNvSpPr/>
      </dsp:nvSpPr>
      <dsp:spPr>
        <a:xfrm>
          <a:off x="6344452" y="0"/>
          <a:ext cx="1391915" cy="69595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/>
            <a:t/>
          </a:r>
          <a:br>
            <a:rPr lang="de-DE" sz="1100" b="1" kern="1200" dirty="0"/>
          </a:br>
          <a:r>
            <a:rPr lang="de-DE" sz="1200" b="1" kern="1200" dirty="0"/>
            <a:t>nicht-österreichische</a:t>
          </a:r>
          <a:br>
            <a:rPr lang="de-DE" sz="1200" b="1" kern="1200" dirty="0"/>
          </a:br>
          <a:r>
            <a:rPr lang="de-DE" sz="1200" b="1" kern="1200" dirty="0" smtClean="0"/>
            <a:t>Unionsbürger-Innen</a:t>
          </a:r>
          <a:endParaRPr lang="de-DE" sz="1200" b="1" kern="1200" dirty="0"/>
        </a:p>
      </dsp:txBody>
      <dsp:txXfrm>
        <a:off x="6364836" y="20384"/>
        <a:ext cx="1351147" cy="655189"/>
      </dsp:txXfrm>
    </dsp:sp>
    <dsp:sp modelId="{89C25187-AE51-49E6-ADDC-E4144AD15E91}">
      <dsp:nvSpPr>
        <dsp:cNvPr id="0" name=""/>
        <dsp:cNvSpPr/>
      </dsp:nvSpPr>
      <dsp:spPr>
        <a:xfrm>
          <a:off x="6483643" y="695957"/>
          <a:ext cx="163001" cy="505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695"/>
              </a:lnTo>
              <a:lnTo>
                <a:pt x="163001" y="5056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8F593-A193-424D-8EA0-A172AB7B1700}">
      <dsp:nvSpPr>
        <dsp:cNvPr id="0" name=""/>
        <dsp:cNvSpPr/>
      </dsp:nvSpPr>
      <dsp:spPr>
        <a:xfrm>
          <a:off x="6646645" y="853674"/>
          <a:ext cx="1572886" cy="695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spätestens am Wahltag das 16. Lebensjahr vollendet</a:t>
          </a:r>
        </a:p>
      </dsp:txBody>
      <dsp:txXfrm>
        <a:off x="6667029" y="874058"/>
        <a:ext cx="1532118" cy="655189"/>
      </dsp:txXfrm>
    </dsp:sp>
    <dsp:sp modelId="{7FF072C8-9444-488A-8ED1-ED022AFF5575}">
      <dsp:nvSpPr>
        <dsp:cNvPr id="0" name=""/>
        <dsp:cNvSpPr/>
      </dsp:nvSpPr>
      <dsp:spPr>
        <a:xfrm>
          <a:off x="6483643" y="695957"/>
          <a:ext cx="163001" cy="1345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145"/>
              </a:lnTo>
              <a:lnTo>
                <a:pt x="163001" y="13451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B4BD09-5F16-4296-8AC0-C6F8F3E3BEE7}">
      <dsp:nvSpPr>
        <dsp:cNvPr id="0" name=""/>
        <dsp:cNvSpPr/>
      </dsp:nvSpPr>
      <dsp:spPr>
        <a:xfrm>
          <a:off x="6646645" y="1693124"/>
          <a:ext cx="1572886" cy="695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am Stichtag</a:t>
          </a:r>
          <a:br>
            <a:rPr lang="de-DE" sz="1200" kern="1200" dirty="0"/>
          </a:br>
          <a:r>
            <a:rPr lang="de-DE" sz="1200" kern="1200" dirty="0"/>
            <a:t>(</a:t>
          </a:r>
          <a:r>
            <a:rPr lang="de-DE" sz="1200" kern="1200" dirty="0" smtClean="0"/>
            <a:t>12. </a:t>
          </a:r>
          <a:r>
            <a:rPr lang="de-DE" sz="1200" kern="1200" dirty="0"/>
            <a:t>März </a:t>
          </a:r>
          <a:r>
            <a:rPr lang="de-DE" sz="1200" kern="1200" dirty="0" smtClean="0"/>
            <a:t>2019)</a:t>
          </a:r>
          <a:r>
            <a:rPr lang="de-DE" sz="1200" kern="1200" dirty="0"/>
            <a:t/>
          </a:r>
          <a:br>
            <a:rPr lang="de-DE" sz="1200" kern="1200" dirty="0"/>
          </a:br>
          <a:r>
            <a:rPr lang="de-DE" sz="1200" kern="1200" dirty="0"/>
            <a:t>Hauptwohnsitz in Graz</a:t>
          </a:r>
        </a:p>
      </dsp:txBody>
      <dsp:txXfrm>
        <a:off x="6667029" y="1713508"/>
        <a:ext cx="1532118" cy="655189"/>
      </dsp:txXfrm>
    </dsp:sp>
    <dsp:sp modelId="{297EACD9-1E71-4EC0-8E62-6E7D1FE1CB8D}">
      <dsp:nvSpPr>
        <dsp:cNvPr id="0" name=""/>
        <dsp:cNvSpPr/>
      </dsp:nvSpPr>
      <dsp:spPr>
        <a:xfrm>
          <a:off x="6483643" y="695957"/>
          <a:ext cx="163001" cy="2218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8175"/>
              </a:lnTo>
              <a:lnTo>
                <a:pt x="163001" y="22181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025E6-D541-4DD6-BF65-70BF4D59443E}">
      <dsp:nvSpPr>
        <dsp:cNvPr id="0" name=""/>
        <dsp:cNvSpPr/>
      </dsp:nvSpPr>
      <dsp:spPr>
        <a:xfrm>
          <a:off x="6646645" y="2566154"/>
          <a:ext cx="1583554" cy="695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Staatsbürgerschaft eines</a:t>
          </a:r>
          <a:br>
            <a:rPr lang="de-DE" sz="1200" kern="1200" dirty="0"/>
          </a:br>
          <a:r>
            <a:rPr lang="de-DE" sz="1200" kern="1200" dirty="0"/>
            <a:t>nicht-österreichischen</a:t>
          </a:r>
          <a:br>
            <a:rPr lang="de-DE" sz="1200" kern="1200" dirty="0"/>
          </a:br>
          <a:r>
            <a:rPr lang="de-DE" sz="1200" kern="1200" dirty="0"/>
            <a:t>EU-Mitgliedsstaates</a:t>
          </a:r>
        </a:p>
      </dsp:txBody>
      <dsp:txXfrm>
        <a:off x="6667029" y="2586538"/>
        <a:ext cx="1542786" cy="655189"/>
      </dsp:txXfrm>
    </dsp:sp>
    <dsp:sp modelId="{CB3B015A-2154-480C-9614-7AAB8017F889}">
      <dsp:nvSpPr>
        <dsp:cNvPr id="0" name=""/>
        <dsp:cNvSpPr/>
      </dsp:nvSpPr>
      <dsp:spPr>
        <a:xfrm>
          <a:off x="6483643" y="695957"/>
          <a:ext cx="163001" cy="3270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0498"/>
              </a:lnTo>
              <a:lnTo>
                <a:pt x="163001" y="32704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EEFF45-B2D5-49E9-B6DD-3D987188355A}">
      <dsp:nvSpPr>
        <dsp:cNvPr id="0" name=""/>
        <dsp:cNvSpPr/>
      </dsp:nvSpPr>
      <dsp:spPr>
        <a:xfrm>
          <a:off x="6646645" y="3439184"/>
          <a:ext cx="1640032" cy="1054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Eintragung in eine Wählerevidenz einer österreichischen Gemeinde mittels Antrag bis Stichtag </a:t>
          </a:r>
          <a:r>
            <a:rPr lang="de-DE" sz="1200" kern="1200" dirty="0" smtClean="0"/>
            <a:t>12. </a:t>
          </a:r>
          <a:r>
            <a:rPr lang="de-DE" sz="1200" kern="1200" dirty="0"/>
            <a:t>März </a:t>
          </a:r>
          <a:r>
            <a:rPr lang="de-DE" sz="1200" kern="1200" dirty="0" smtClean="0"/>
            <a:t>2019</a:t>
          </a:r>
          <a:endParaRPr lang="de-DE" sz="1200" kern="1200" dirty="0"/>
        </a:p>
      </dsp:txBody>
      <dsp:txXfrm>
        <a:off x="6677531" y="3470070"/>
        <a:ext cx="1578260" cy="992770"/>
      </dsp:txXfrm>
    </dsp:sp>
    <dsp:sp modelId="{52861F84-AD47-469A-A2E2-33EA03990F50}">
      <dsp:nvSpPr>
        <dsp:cNvPr id="0" name=""/>
        <dsp:cNvSpPr/>
      </dsp:nvSpPr>
      <dsp:spPr>
        <a:xfrm>
          <a:off x="6483643" y="695957"/>
          <a:ext cx="163001" cy="43228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2820"/>
              </a:lnTo>
              <a:lnTo>
                <a:pt x="163001" y="43228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9CB5E0-A4A6-4B37-949B-EFDDD7835E6A}">
      <dsp:nvSpPr>
        <dsp:cNvPr id="0" name=""/>
        <dsp:cNvSpPr/>
      </dsp:nvSpPr>
      <dsp:spPr>
        <a:xfrm>
          <a:off x="6646645" y="4670799"/>
          <a:ext cx="1628006" cy="695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kein Wahlausschließungs- </a:t>
          </a:r>
          <a:r>
            <a:rPr lang="de-DE" sz="1200" kern="1200" dirty="0" err="1"/>
            <a:t>grund</a:t>
          </a:r>
          <a:endParaRPr lang="de-DE" sz="1200" kern="1200" dirty="0"/>
        </a:p>
      </dsp:txBody>
      <dsp:txXfrm>
        <a:off x="6667029" y="4691183"/>
        <a:ext cx="1587238" cy="6551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6825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1147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6825" y="9363075"/>
            <a:ext cx="291147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F9B1D30C-8347-45C8-9D44-8E706865D622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28262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6825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5350" y="4681538"/>
            <a:ext cx="4927600" cy="4433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noProof="0" smtClean="0"/>
              <a:t>Klicken Sie, um die Formate des Vorlagentextes zu bearbeiten</a:t>
            </a:r>
          </a:p>
          <a:p>
            <a:pPr lvl="1"/>
            <a:r>
              <a:rPr lang="de-AT" noProof="0" smtClean="0"/>
              <a:t>Zweite Ebene</a:t>
            </a:r>
          </a:p>
          <a:p>
            <a:pPr lvl="2"/>
            <a:r>
              <a:rPr lang="de-AT" noProof="0" smtClean="0"/>
              <a:t>Dritte Ebene</a:t>
            </a:r>
          </a:p>
          <a:p>
            <a:pPr lvl="3"/>
            <a:r>
              <a:rPr lang="de-AT" noProof="0" smtClean="0"/>
              <a:t>Vierte Ebene</a:t>
            </a:r>
          </a:p>
          <a:p>
            <a:pPr lvl="4"/>
            <a:r>
              <a:rPr lang="de-AT" noProof="0" smtClean="0"/>
              <a:t>Fünfte Ebene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075"/>
            <a:ext cx="291147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6825" y="9363075"/>
            <a:ext cx="291147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088FD22A-1380-4E37-A171-D4282A32EEFB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52559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715963" algn="l"/>
                <a:tab pos="1433513" algn="l"/>
                <a:tab pos="2151063" algn="l"/>
                <a:tab pos="2868613" algn="l"/>
              </a:tabLst>
            </a:pPr>
            <a:r>
              <a:rPr lang="de-DE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25.04.11</a:t>
            </a:r>
          </a:p>
        </p:txBody>
      </p:sp>
      <p:sp>
        <p:nvSpPr>
          <p:cNvPr id="16387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715963" algn="l"/>
                <a:tab pos="1433513" algn="l"/>
                <a:tab pos="2151063" algn="l"/>
                <a:tab pos="2868613" algn="l"/>
              </a:tabLst>
            </a:pPr>
            <a:fld id="{93C96162-7B73-4C38-B3BD-630618E7FA82}" type="slidenum">
              <a:rPr lang="de-DE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715963" algn="l"/>
                  <a:tab pos="1433513" algn="l"/>
                  <a:tab pos="2151063" algn="l"/>
                  <a:tab pos="2868613" algn="l"/>
                </a:tabLst>
              </a:pPr>
              <a:t>1</a:t>
            </a:fld>
            <a:endParaRPr lang="de-DE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38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39775"/>
            <a:ext cx="4922838" cy="3694113"/>
          </a:xfrm>
          <a:solidFill>
            <a:srgbClr val="FFFFFF"/>
          </a:solidFill>
          <a:ln/>
        </p:spPr>
      </p:sp>
      <p:sp>
        <p:nvSpPr>
          <p:cNvPr id="1638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1513" y="4681538"/>
            <a:ext cx="5373687" cy="4433887"/>
          </a:xfrm>
          <a:noFill/>
        </p:spPr>
        <p:txBody>
          <a:bodyPr wrap="none" lIns="90592" tIns="45296" rIns="90592" bIns="45296" anchor="ctr"/>
          <a:lstStyle/>
          <a:p>
            <a:pPr eaLnBrk="1" hangingPunct="1"/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AT" sz="12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Zunächst möchte ich mich bei Ihnen bedanken, dass Sie sich bereit erklärt haben, als Vorsitzende(r) oder Vorsitzender-Stellvertreter/in </a:t>
            </a:r>
            <a:r>
              <a:rPr lang="de-AT" sz="120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in</a:t>
            </a:r>
            <a:r>
              <a:rPr lang="de-AT" sz="12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 einer Sprengelwahlbehörde</a:t>
            </a:r>
            <a:r>
              <a:rPr lang="de-AT" sz="1200" kern="1200" baseline="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 </a:t>
            </a:r>
            <a:r>
              <a:rPr lang="de-AT" sz="12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tätig zu sein. Sie haben damit ein öffentliches Amt übernommen, welches zur ordnungsgemäßen und reibungslosen Durchführung dieser Wahl unbedingt erforderlich ist.</a:t>
            </a:r>
            <a:r>
              <a:rPr lang="de-AT" sz="1200" kern="1200" baseline="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 </a:t>
            </a:r>
            <a:r>
              <a:rPr lang="de-AT" sz="12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Zur Bestätigung darf ich Sie bitten, diese Gelöbnisformel am Formular zu unterschreiben. </a:t>
            </a:r>
            <a:endParaRPr lang="de-DE" sz="1200" kern="1200" dirty="0" smtClean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8FD22A-1380-4E37-A171-D4282A32EEFB}" type="slidenum">
              <a:rPr lang="de-AT" smtClean="0"/>
              <a:pPr>
                <a:defRPr/>
              </a:pPr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8004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F160FDC-3AD2-42BE-981D-E1762BA8D6CA}" type="slidenum">
              <a:rPr lang="de-AT" smtClean="0">
                <a:latin typeface="Times New Roman" pitchFamily="18" charset="0"/>
              </a:rPr>
              <a:pPr/>
              <a:t>3</a:t>
            </a:fld>
            <a:endParaRPr lang="de-AT" smtClean="0">
              <a:latin typeface="Times New Roman" pitchFamily="18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8FD22A-1380-4E37-A171-D4282A32EEFB}" type="slidenum">
              <a:rPr lang="de-AT" smtClean="0"/>
              <a:pPr>
                <a:defRPr/>
              </a:pPr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5125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8FD22A-1380-4E37-A171-D4282A32EEFB}" type="slidenum">
              <a:rPr lang="de-AT" smtClean="0"/>
              <a:pPr>
                <a:defRPr/>
              </a:pPr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6004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B6AC9-34E9-4732-8B00-0440342DE8E6}" type="slidenum">
              <a:rPr lang="de-AT" smtClean="0"/>
              <a:pPr>
                <a:defRPr/>
              </a:pPr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0607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8FD22A-1380-4E37-A171-D4282A32EEFB}" type="slidenum">
              <a:rPr lang="de-AT" smtClean="0"/>
              <a:pPr>
                <a:defRPr/>
              </a:pPr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73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9711" indent="-2883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53401" indent="-23068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14762" indent="-23068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76122" indent="-23068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37483" indent="-2306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98843" indent="-2306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60204" indent="-2306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921564" indent="-2306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A4B4550-E7DE-4518-A230-1B7BAB5C1D03}" type="slidenum">
              <a:rPr lang="de-AT" sz="1200"/>
              <a:pPr eaLnBrk="1" hangingPunct="1"/>
              <a:t>11</a:t>
            </a:fld>
            <a:endParaRPr lang="de-AT" sz="1200"/>
          </a:p>
        </p:txBody>
      </p:sp>
    </p:spTree>
    <p:extLst>
      <p:ext uri="{BB962C8B-B14F-4D97-AF65-F5344CB8AC3E}">
        <p14:creationId xmlns:p14="http://schemas.microsoft.com/office/powerpoint/2010/main" val="3025434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9711" indent="-2883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53401" indent="-23068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14762" indent="-23068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76122" indent="-23068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37483" indent="-2306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98843" indent="-2306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60204" indent="-2306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921564" indent="-2306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A4B4550-E7DE-4518-A230-1B7BAB5C1D03}" type="slidenum">
              <a:rPr lang="de-AT" sz="1200"/>
              <a:pPr eaLnBrk="1" hangingPunct="1"/>
              <a:t>12</a:t>
            </a:fld>
            <a:endParaRPr lang="de-AT" sz="1200"/>
          </a:p>
        </p:txBody>
      </p:sp>
    </p:spTree>
    <p:extLst>
      <p:ext uri="{BB962C8B-B14F-4D97-AF65-F5344CB8AC3E}">
        <p14:creationId xmlns:p14="http://schemas.microsoft.com/office/powerpoint/2010/main" val="3427841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>
              <a:latin typeface="Times New Roman" pitchFamily="18" charset="0"/>
            </a:endParaRPr>
          </a:p>
        </p:txBody>
      </p:sp>
      <p:sp>
        <p:nvSpPr>
          <p:cNvPr id="2355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CC5FDA1-EE76-4DD1-906D-EA200B6E8BDD}" type="slidenum">
              <a:rPr lang="de-AT" smtClean="0">
                <a:latin typeface="Times New Roman" pitchFamily="18" charset="0"/>
              </a:rPr>
              <a:pPr/>
              <a:t>13</a:t>
            </a:fld>
            <a:endParaRPr lang="de-A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Stimmzettel</a:t>
            </a:r>
            <a:r>
              <a:rPr lang="de-DE" baseline="0" dirty="0" smtClean="0"/>
              <a:t> austauschen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B6AC9-34E9-4732-8B00-0440342DE8E6}" type="slidenum">
              <a:rPr lang="de-AT" smtClean="0"/>
              <a:pPr>
                <a:defRPr/>
              </a:pPr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1663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Vermerk im Wählerverzeichnis</a:t>
            </a:r>
            <a:r>
              <a:rPr lang="de-DE" baseline="0" dirty="0" smtClean="0"/>
              <a:t> Nr. </a:t>
            </a:r>
            <a:r>
              <a:rPr lang="de-DE" baseline="0" dirty="0" err="1" smtClean="0"/>
              <a:t>Abstimm</a:t>
            </a:r>
            <a:r>
              <a:rPr lang="de-DE" baseline="0" dirty="0" smtClean="0"/>
              <a:t> eintragen oder am Ende hinzuschreiben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B6AC9-34E9-4732-8B00-0440342DE8E6}" type="slidenum">
              <a:rPr lang="de-AT" smtClean="0"/>
              <a:pPr>
                <a:defRPr/>
              </a:pPr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487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Achtung</a:t>
            </a:r>
            <a:r>
              <a:rPr lang="de-DE" baseline="0" dirty="0" smtClean="0"/>
              <a:t> lange Nummern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8FD22A-1380-4E37-A171-D4282A32EEFB}" type="slidenum">
              <a:rPr lang="de-AT" smtClean="0"/>
              <a:pPr>
                <a:defRPr/>
              </a:pPr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6817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6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>
              <a:latin typeface="Times New Roman" pitchFamily="18" charset="0"/>
            </a:endParaRPr>
          </a:p>
        </p:txBody>
      </p:sp>
      <p:sp>
        <p:nvSpPr>
          <p:cNvPr id="2662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E0DE334-E039-478A-9292-970D83CE2B2E}" type="slidenum">
              <a:rPr lang="de-AT" smtClean="0">
                <a:latin typeface="Times New Roman" pitchFamily="18" charset="0"/>
              </a:rPr>
              <a:pPr/>
              <a:t>18</a:t>
            </a:fld>
            <a:endParaRPr lang="de-A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4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>
              <a:latin typeface="Times New Roman" pitchFamily="18" charset="0"/>
            </a:endParaRPr>
          </a:p>
        </p:txBody>
      </p:sp>
      <p:sp>
        <p:nvSpPr>
          <p:cNvPr id="2867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1C93777-6B46-4F38-9062-BFD10556EC13}" type="slidenum">
              <a:rPr lang="de-AT" smtClean="0">
                <a:latin typeface="Times New Roman" pitchFamily="18" charset="0"/>
              </a:rPr>
              <a:pPr/>
              <a:t>19</a:t>
            </a:fld>
            <a:endParaRPr lang="de-A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8FD22A-1380-4E37-A171-D4282A32EEFB}" type="slidenum">
              <a:rPr lang="de-AT" smtClean="0"/>
              <a:pPr>
                <a:defRPr/>
              </a:pPr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6499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8FD22A-1380-4E37-A171-D4282A32EEFB}" type="slidenum">
              <a:rPr lang="de-AT" smtClean="0"/>
              <a:pPr>
                <a:defRPr/>
              </a:pPr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2730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Neue Wahlpaket-Kartons im Einsatz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8FD22A-1380-4E37-A171-D4282A32EEFB}" type="slidenum">
              <a:rPr lang="de-AT" smtClean="0"/>
              <a:pPr>
                <a:defRPr/>
              </a:pPr>
              <a:t>30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6683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/>
          <p:cNvSpPr txBox="1">
            <a:spLocks noChangeArrowheads="1"/>
          </p:cNvSpPr>
          <p:nvPr userDrawn="1"/>
        </p:nvSpPr>
        <p:spPr bwMode="auto">
          <a:xfrm>
            <a:off x="36513" y="6437313"/>
            <a:ext cx="1979612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AT" sz="1400" b="1">
                <a:solidFill>
                  <a:schemeClr val="bg1"/>
                </a:solidFill>
              </a:rPr>
              <a:t>Wolfgang Schwartz</a:t>
            </a:r>
          </a:p>
        </p:txBody>
      </p:sp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>
              <a:latin typeface="Times New Roman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1851025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>
              <a:latin typeface="Times New Roman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370205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>
              <a:latin typeface="Times New Roman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5553075" y="6591300"/>
            <a:ext cx="1752600" cy="279400"/>
          </a:xfrm>
          <a:prstGeom prst="rect">
            <a:avLst/>
          </a:prstGeom>
          <a:solidFill>
            <a:srgbClr val="00709B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>
              <a:latin typeface="Times New Roman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740410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r">
              <a:defRPr/>
            </a:pPr>
            <a:fld id="{786B7611-9DDF-4A83-92F5-92F9A57FFFB1}" type="slidenum">
              <a:rPr lang="de-AT" sz="1000">
                <a:latin typeface="Times New Roman" charset="0"/>
              </a:rPr>
              <a:pPr algn="r">
                <a:defRPr/>
              </a:pPr>
              <a:t>‹Nr.›</a:t>
            </a:fld>
            <a:endParaRPr lang="de-AT" sz="1000">
              <a:latin typeface="Times New Roman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633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>
              <a:latin typeface="Times New Roman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851025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>
              <a:latin typeface="Times New Roman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 userDrawn="1"/>
        </p:nvSpPr>
        <p:spPr bwMode="auto">
          <a:xfrm>
            <a:off x="370205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>
              <a:latin typeface="Times New Roman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auto">
          <a:xfrm>
            <a:off x="5553075" y="6591300"/>
            <a:ext cx="1752600" cy="279400"/>
          </a:xfrm>
          <a:prstGeom prst="rect">
            <a:avLst/>
          </a:prstGeom>
          <a:solidFill>
            <a:srgbClr val="00709B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>
              <a:latin typeface="Times New Roman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40410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r">
              <a:defRPr/>
            </a:pPr>
            <a:fld id="{DFB5B611-3E35-4CA5-B243-C97579B2A491}" type="slidenum">
              <a:rPr lang="de-AT" sz="1000">
                <a:latin typeface="Times New Roman" charset="0"/>
              </a:rPr>
              <a:pPr algn="r">
                <a:defRPr/>
              </a:pPr>
              <a:t>‹Nr.›</a:t>
            </a:fld>
            <a:endParaRPr lang="de-AT" sz="1000"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ea typeface="Calibri" pitchFamily="34" charset="0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ea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ea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ea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ea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u="sng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u="sng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u="sng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u="sng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21.jpe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19.png"/><Relationship Id="rId5" Type="http://schemas.openxmlformats.org/officeDocument/2006/relationships/image" Target="../media/image27.png"/><Relationship Id="rId10" Type="http://schemas.openxmlformats.org/officeDocument/2006/relationships/image" Target="../media/image30.jpe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mi-elearning.at/" TargetMode="External"/><Relationship Id="rId2" Type="http://schemas.openxmlformats.org/officeDocument/2006/relationships/hyperlink" Target="http://www.graz.at/europawah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720723" y="4814652"/>
            <a:ext cx="3851275" cy="133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bIns="0"/>
          <a:lstStyle/>
          <a:p>
            <a:pPr>
              <a:lnSpc>
                <a:spcPts val="25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de-AT" sz="1800" dirty="0">
              <a:solidFill>
                <a:srgbClr val="898989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720723" y="4613719"/>
            <a:ext cx="38512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AT" b="1" dirty="0" smtClean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Europawahl 26. Mai 2019</a:t>
            </a:r>
            <a:endParaRPr lang="de-AT" b="1" dirty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20724" y="3556000"/>
            <a:ext cx="3851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90000" bIns="0">
            <a:spAutoFit/>
          </a:bodyPr>
          <a:lstStyle/>
          <a:p>
            <a:pPr>
              <a:lnSpc>
                <a:spcPts val="25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AT" sz="1800" dirty="0">
                <a:solidFill>
                  <a:srgbClr val="6F6F63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Schulung Wahlbehördenmitglieder </a:t>
            </a:r>
          </a:p>
          <a:p>
            <a:pPr>
              <a:lnSpc>
                <a:spcPts val="25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AT" sz="1800" dirty="0" smtClean="0">
                <a:solidFill>
                  <a:srgbClr val="6F6F63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05 2019</a:t>
            </a:r>
            <a:endParaRPr lang="de-AT" sz="1800" dirty="0">
              <a:solidFill>
                <a:srgbClr val="6F6F63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364" name="Text Box 1"/>
          <p:cNvSpPr txBox="1">
            <a:spLocks noChangeArrowheads="1"/>
          </p:cNvSpPr>
          <p:nvPr/>
        </p:nvSpPr>
        <p:spPr bwMode="auto">
          <a:xfrm>
            <a:off x="720725" y="6146800"/>
            <a:ext cx="38512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bIns="0"/>
          <a:lstStyle/>
          <a:p>
            <a:pPr>
              <a:lnSpc>
                <a:spcPts val="25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AT" sz="1200" b="1">
                <a:solidFill>
                  <a:srgbClr val="898989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Stadt Graz </a:t>
            </a:r>
            <a:r>
              <a:rPr lang="de-AT" sz="1200">
                <a:solidFill>
                  <a:srgbClr val="898989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| BürgerInnenamt | 8011</a:t>
            </a:r>
          </a:p>
        </p:txBody>
      </p:sp>
      <p:pic>
        <p:nvPicPr>
          <p:cNvPr id="1536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60488"/>
            <a:ext cx="91440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6738" y="344488"/>
            <a:ext cx="1944687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238" y="4197350"/>
            <a:ext cx="3429000" cy="17145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AT" sz="3600" dirty="0">
                <a:solidFill>
                  <a:srgbClr val="0070C0"/>
                </a:solidFill>
                <a:ea typeface="+mj-ea"/>
              </a:rPr>
              <a:t>Angelobung WahlleiterIn/</a:t>
            </a:r>
            <a:r>
              <a:rPr lang="de-AT" sz="3600" dirty="0" err="1">
                <a:solidFill>
                  <a:srgbClr val="0070C0"/>
                </a:solidFill>
                <a:ea typeface="+mj-ea"/>
              </a:rPr>
              <a:t>StellvertreterIn</a:t>
            </a:r>
            <a:endParaRPr lang="de-AT" sz="3600" dirty="0">
              <a:solidFill>
                <a:srgbClr val="0070C0"/>
              </a:solidFill>
              <a:ea typeface="+mj-ea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5724" y="1774316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de-AT" b="1" dirty="0" smtClean="0">
                <a:ea typeface="Calibri" pitchFamily="34" charset="0"/>
              </a:rPr>
              <a:t>„Bei </a:t>
            </a:r>
            <a:r>
              <a:rPr lang="de-AT" b="1" dirty="0">
                <a:ea typeface="Calibri" pitchFamily="34" charset="0"/>
              </a:rPr>
              <a:t>der Ausübung meines Amtes als WahlleiterIn bzw. </a:t>
            </a:r>
            <a:r>
              <a:rPr lang="de-AT" b="1" dirty="0" err="1" smtClean="0">
                <a:ea typeface="Calibri" pitchFamily="34" charset="0"/>
              </a:rPr>
              <a:t>StellvertreterIn</a:t>
            </a:r>
            <a:r>
              <a:rPr lang="de-AT" b="1" dirty="0" smtClean="0">
                <a:ea typeface="Calibri" pitchFamily="34" charset="0"/>
              </a:rPr>
              <a:t> gelobe ich, alle mir nach der Nationalratswahlordnung zukommenden Pflichten gewissenhaft und mit strenger Unparteilichkeit zu erfüllen“</a:t>
            </a:r>
          </a:p>
          <a:p>
            <a:pPr algn="ctr" eaLnBrk="1" hangingPunct="1">
              <a:buFontTx/>
              <a:buNone/>
            </a:pPr>
            <a:endParaRPr lang="de-AT" b="1" dirty="0" smtClean="0">
              <a:ea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340" y="4947754"/>
            <a:ext cx="2651124" cy="1325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de-DE" sz="3600" dirty="0" smtClean="0">
                <a:solidFill>
                  <a:srgbClr val="0070C0"/>
                </a:solidFill>
                <a:ea typeface="+mj-ea"/>
              </a:rPr>
              <a:t>Wahlberechtigte Personen</a:t>
            </a:r>
            <a:endParaRPr lang="de-AT" sz="3600" dirty="0" smtClean="0">
              <a:solidFill>
                <a:srgbClr val="0070C0"/>
              </a:solidFill>
              <a:ea typeface="+mj-ea"/>
            </a:endParaRP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764073265"/>
              </p:ext>
            </p:extLst>
          </p:nvPr>
        </p:nvGraphicFramePr>
        <p:xfrm>
          <a:off x="251774" y="966068"/>
          <a:ext cx="8784722" cy="5412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bgerundetes Rechteck 3"/>
          <p:cNvSpPr/>
          <p:nvPr/>
        </p:nvSpPr>
        <p:spPr>
          <a:xfrm>
            <a:off x="1799692" y="951915"/>
            <a:ext cx="756980" cy="75698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Abgerundetes Rechteck 5"/>
          <p:cNvSpPr/>
          <p:nvPr/>
        </p:nvSpPr>
        <p:spPr>
          <a:xfrm>
            <a:off x="5328084" y="980221"/>
            <a:ext cx="756980" cy="756980"/>
          </a:xfrm>
          <a:prstGeom prst="roundRect">
            <a:avLst>
              <a:gd name="adj" fmla="val 16670"/>
            </a:avLst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Abgerundetes Rechteck 6"/>
          <p:cNvSpPr/>
          <p:nvPr/>
        </p:nvSpPr>
        <p:spPr>
          <a:xfrm>
            <a:off x="8071256" y="951915"/>
            <a:ext cx="756980" cy="756980"/>
          </a:xfrm>
          <a:prstGeom prst="roundRect">
            <a:avLst>
              <a:gd name="adj" fmla="val 16670"/>
            </a:avLst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000" r="-2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extfeld 1"/>
          <p:cNvSpPr txBox="1"/>
          <p:nvPr/>
        </p:nvSpPr>
        <p:spPr>
          <a:xfrm>
            <a:off x="395536" y="5409220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alibri" panose="020F0502020204030204" pitchFamily="34" charset="0"/>
                <a:cs typeface="Calibri" panose="020F0502020204030204" pitchFamily="34" charset="0"/>
              </a:rPr>
              <a:t>Wahlzeit 7 bis 16 Uhr</a:t>
            </a:r>
          </a:p>
          <a:p>
            <a:r>
              <a:rPr lang="de-DE" dirty="0" smtClean="0">
                <a:latin typeface="Calibri" panose="020F0502020204030204" pitchFamily="34" charset="0"/>
                <a:cs typeface="Calibri" panose="020F0502020204030204" pitchFamily="34" charset="0"/>
              </a:rPr>
              <a:t>272 Wahlsprengel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/>
          </p:cNvPicPr>
          <p:nvPr>
            <p:ph idx="1"/>
          </p:nvPr>
        </p:nvPicPr>
        <p:blipFill rotWithShape="1">
          <a:blip r:embed="rId3"/>
          <a:srcRect t="6777" r="7633" b="8723"/>
          <a:stretch/>
        </p:blipFill>
        <p:spPr>
          <a:xfrm>
            <a:off x="71500" y="80628"/>
            <a:ext cx="9036090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4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ahlleiter"/>
          <p:cNvSpPr txBox="1">
            <a:spLocks noChangeArrowheads="1"/>
          </p:cNvSpPr>
          <p:nvPr/>
        </p:nvSpPr>
        <p:spPr bwMode="auto">
          <a:xfrm>
            <a:off x="143508" y="2384884"/>
            <a:ext cx="8785207" cy="2875718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 smtClean="0"/>
              <a:t>Wahlleiterin/Wahlleiter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Steht der Wahlbehörde vor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Aufrechterhaltung der Ruhe und Ordnung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Für die Beachtung der Bestimmungen des anzuwendenden Gesetzes zu sorgen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Anordnungen ist Folge zu leisten – Bei Nichtbefolgung liegt eine Verwaltungsübertretung vor.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Unterliegen der </a:t>
            </a:r>
            <a:r>
              <a:rPr lang="de-AT" sz="1600" kern="0" dirty="0" smtClean="0"/>
              <a:t>Amtsverschwiegenheit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sz="1600" b="1" kern="0" dirty="0" smtClean="0"/>
              <a:t>Aufgaben bei der Stimmabgabe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Identitätskontrolle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Ausgabe Stimmzettel und Kuvert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Rücknahme Stimmzettelkuvert u. Einwurf od. Kontrolle Einwurf durch wahlberechtigte Person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 smtClean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068" y="80628"/>
            <a:ext cx="2727154" cy="283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9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eisitzerInnen"/>
          <p:cNvSpPr txBox="1">
            <a:spLocks noChangeArrowheads="1"/>
          </p:cNvSpPr>
          <p:nvPr/>
        </p:nvSpPr>
        <p:spPr bwMode="auto">
          <a:xfrm>
            <a:off x="143508" y="2766178"/>
            <a:ext cx="8785207" cy="289674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 err="1" smtClean="0"/>
              <a:t>BeisitzerInnen</a:t>
            </a:r>
            <a:r>
              <a:rPr lang="de-AT" b="1" kern="0" dirty="0" smtClean="0"/>
              <a:t> </a:t>
            </a:r>
            <a:r>
              <a:rPr lang="de-AT" b="1" kern="0" dirty="0"/>
              <a:t>(1x </a:t>
            </a:r>
            <a:r>
              <a:rPr lang="de-AT" b="1" kern="0" dirty="0">
                <a:solidFill>
                  <a:schemeClr val="accent1">
                    <a:lumMod val="75000"/>
                  </a:schemeClr>
                </a:solidFill>
              </a:rPr>
              <a:t>ÖVP </a:t>
            </a:r>
            <a:r>
              <a:rPr lang="de-AT" b="1" kern="0" dirty="0"/>
              <a:t>/ 1 x </a:t>
            </a:r>
            <a:r>
              <a:rPr lang="de-AT" b="1" kern="0" dirty="0">
                <a:solidFill>
                  <a:srgbClr val="0070C0"/>
                </a:solidFill>
              </a:rPr>
              <a:t>FPÖ </a:t>
            </a:r>
            <a:r>
              <a:rPr lang="de-AT" b="1" kern="0" dirty="0" smtClean="0"/>
              <a:t>/ </a:t>
            </a:r>
            <a:r>
              <a:rPr lang="de-AT" b="1" kern="0" dirty="0"/>
              <a:t>1 x </a:t>
            </a:r>
            <a:r>
              <a:rPr lang="de-AT" b="1" kern="0" dirty="0">
                <a:solidFill>
                  <a:srgbClr val="FF0000"/>
                </a:solidFill>
              </a:rPr>
              <a:t>SPÖ </a:t>
            </a:r>
            <a:r>
              <a:rPr lang="de-AT" b="1" kern="0" dirty="0" smtClean="0"/>
              <a:t>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Stimmberechtigte Mitglieder die aufgrund der Vorschläge der Parteien berufen werden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Vor Antritt des Amtes strenge Unparteilichkeit und gewissenhafte Erfüllung der Pflichten gegenüber der/dem </a:t>
            </a:r>
            <a:r>
              <a:rPr lang="de-AT" sz="1600" kern="0" dirty="0" err="1" smtClean="0"/>
              <a:t>WahleiterIn</a:t>
            </a:r>
            <a:r>
              <a:rPr lang="de-AT" sz="1600" kern="0" dirty="0" smtClean="0"/>
              <a:t> zu geloben. (rote Mappe Pkt. 8)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Unterliegen der </a:t>
            </a:r>
            <a:r>
              <a:rPr lang="de-AT" sz="1600" kern="0" dirty="0" smtClean="0"/>
              <a:t>Amtsverschwiegenheit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Gewährleistung der Objektivität, Transparenz, Verhinderung von Manipulation und </a:t>
            </a:r>
            <a:r>
              <a:rPr lang="de-AT" sz="1600" kern="0" dirty="0" smtClean="0"/>
              <a:t>Missbrauch</a:t>
            </a:r>
            <a:br>
              <a:rPr lang="de-AT" sz="1600" kern="0" dirty="0" smtClean="0"/>
            </a:br>
            <a:endParaRPr lang="de-AT" sz="1600" kern="0" dirty="0" smtClean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sz="1600" b="1" kern="0" dirty="0" smtClean="0"/>
              <a:t>Aufgaben bei der Stimmabgabe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Führung des Wählerverzeichnisses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Führung des Abstimmungsverzeichnisses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548680"/>
            <a:ext cx="4692056" cy="221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7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ertrauensperson"/>
          <p:cNvSpPr txBox="1">
            <a:spLocks noChangeArrowheads="1"/>
          </p:cNvSpPr>
          <p:nvPr/>
        </p:nvSpPr>
        <p:spPr bwMode="auto">
          <a:xfrm>
            <a:off x="195923" y="2676930"/>
            <a:ext cx="8785207" cy="28817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 smtClean="0"/>
              <a:t>Vertrauensperson (</a:t>
            </a:r>
            <a:r>
              <a:rPr lang="de-AT" b="1" kern="0" dirty="0" smtClean="0">
                <a:solidFill>
                  <a:srgbClr val="FF3399"/>
                </a:solidFill>
              </a:rPr>
              <a:t>NEOS </a:t>
            </a:r>
            <a:r>
              <a:rPr lang="de-AT" b="1" kern="0" dirty="0" smtClean="0"/>
              <a:t>/</a:t>
            </a:r>
            <a:r>
              <a:rPr lang="de-AT" b="1" kern="0" dirty="0" smtClean="0">
                <a:solidFill>
                  <a:srgbClr val="FF3399"/>
                </a:solidFill>
              </a:rPr>
              <a:t> </a:t>
            </a:r>
            <a:r>
              <a:rPr lang="de-AT" b="1" kern="0" dirty="0" smtClean="0">
                <a:solidFill>
                  <a:schemeClr val="accent3">
                    <a:lumMod val="65000"/>
                  </a:schemeClr>
                </a:solidFill>
              </a:rPr>
              <a:t>JETZT</a:t>
            </a:r>
            <a:r>
              <a:rPr lang="de-AT" b="1" kern="0" dirty="0" smtClean="0"/>
              <a:t>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Von Parteien die im zuletzt gewählten Nationalrat durch mindestens drei Mitglieder vertreten sind, jedoch keinen Anspruch auf Entsendung von </a:t>
            </a:r>
            <a:r>
              <a:rPr lang="de-AT" sz="1600" kern="0" dirty="0" err="1" smtClean="0"/>
              <a:t>BeisitzerInnen</a:t>
            </a:r>
            <a:r>
              <a:rPr lang="de-AT" sz="1600" kern="0" dirty="0" smtClean="0"/>
              <a:t> haben.</a:t>
            </a:r>
            <a:endParaRPr lang="de-AT" sz="1600" kern="0" dirty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Kein Stimmrecht</a:t>
            </a:r>
            <a:endParaRPr lang="de-AT" sz="1600" kern="0" dirty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Unterliegen der Amtsverschwiegenheit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sz="1600" b="1" kern="0" dirty="0" smtClean="0"/>
              <a:t/>
            </a:r>
            <a:br>
              <a:rPr lang="de-AT" sz="1600" b="1" kern="0" dirty="0" smtClean="0"/>
            </a:br>
            <a:r>
              <a:rPr lang="de-AT" sz="1600" b="1" kern="0" dirty="0" smtClean="0"/>
              <a:t>Aufgaben </a:t>
            </a:r>
            <a:r>
              <a:rPr lang="de-AT" sz="1600" b="1" kern="0" dirty="0"/>
              <a:t>bei der Stimmabgabe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Können in der Wahlbehörde aktiv mitwirken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898" y="80628"/>
            <a:ext cx="3634049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7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Wahlzeugen"/>
          <p:cNvSpPr txBox="1">
            <a:spLocks noChangeArrowheads="1"/>
          </p:cNvSpPr>
          <p:nvPr/>
        </p:nvSpPr>
        <p:spPr bwMode="auto">
          <a:xfrm>
            <a:off x="143508" y="2168860"/>
            <a:ext cx="8892988" cy="28817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 err="1" smtClean="0"/>
              <a:t>WahlzeugIn</a:t>
            </a:r>
            <a:endParaRPr lang="de-AT" b="1" kern="0" dirty="0" smtClean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In jede örtliche Wahlbehörde können zwei </a:t>
            </a:r>
            <a:r>
              <a:rPr lang="de-AT" sz="1600" kern="0" dirty="0" err="1" smtClean="0"/>
              <a:t>WahlzeugInnen</a:t>
            </a:r>
            <a:r>
              <a:rPr lang="de-AT" sz="1600" kern="0" dirty="0" smtClean="0"/>
              <a:t> von jeder Partei deren Wahlvorschlag veröffentlicht wurde, entsendet werden.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Dürfen keinen Einfluss auf die Wahlhandlung nehmen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Kein Stimmrecht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Unterliegen keiner Verschwiegenheit über aus ihrer Tätigkeit bekanntgewordene Tatsachen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Müssen Eintrittsschein vorweisen </a:t>
            </a:r>
            <a:r>
              <a:rPr lang="de-AT" sz="1200" kern="0" dirty="0" smtClean="0"/>
              <a:t>(Namen stehen nicht auf der Kundmachung der Wahlbehördenmitglieder)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 smtClean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964" y="188640"/>
            <a:ext cx="4010025" cy="2190750"/>
          </a:xfrm>
          <a:prstGeom prst="rect">
            <a:avLst/>
          </a:prstGeom>
        </p:spPr>
      </p:pic>
      <p:sp>
        <p:nvSpPr>
          <p:cNvPr id="5" name="Hilfspersonen"/>
          <p:cNvSpPr txBox="1">
            <a:spLocks noChangeArrowheads="1"/>
          </p:cNvSpPr>
          <p:nvPr/>
        </p:nvSpPr>
        <p:spPr bwMode="auto">
          <a:xfrm>
            <a:off x="143508" y="4473116"/>
            <a:ext cx="8785207" cy="1836204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 smtClean="0"/>
              <a:t>Hilfsorgane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Hilfsorgane </a:t>
            </a:r>
            <a:r>
              <a:rPr lang="de-AT" sz="1600" kern="0" dirty="0"/>
              <a:t>werden aus dem „Stand des Amtes“ zugewiesen</a:t>
            </a:r>
            <a:r>
              <a:rPr lang="de-AT" sz="1600" kern="0" dirty="0" smtClean="0"/>
              <a:t>. </a:t>
            </a:r>
            <a:br>
              <a:rPr lang="de-AT" sz="1600" kern="0" dirty="0" smtClean="0"/>
            </a:br>
            <a:endParaRPr lang="de-AT" sz="1600" kern="0" dirty="0" smtClean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sz="1600" b="1" kern="0" dirty="0" smtClean="0"/>
              <a:t>Aufgaben bei der Stimmabgabe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Unterstützen die Wahlbehörden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 smtClean="0"/>
              <a:t>Dürfen unter Kontrolle der Wahlbehörde tätig werden („verlängerter Arm“)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353251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70C0"/>
                </a:solidFill>
              </a:rPr>
              <a:t>Internationale Wahlbeobachter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77640"/>
            <a:ext cx="8229600" cy="5148523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 smtClean="0"/>
              <a:t/>
            </a:r>
            <a:br>
              <a:rPr lang="de-DE" sz="1800" dirty="0" smtClean="0"/>
            </a:br>
            <a:endParaRPr lang="de-DE" sz="1800" dirty="0"/>
          </a:p>
          <a:p>
            <a:pPr marL="0" indent="0">
              <a:buNone/>
            </a:pPr>
            <a:r>
              <a:rPr lang="de-DE" sz="1800" dirty="0" smtClean="0"/>
              <a:t>Internationale </a:t>
            </a:r>
            <a:r>
              <a:rPr lang="de-DE" sz="1800" dirty="0" err="1" smtClean="0"/>
              <a:t>WahlbeobachterInnen</a:t>
            </a:r>
            <a:r>
              <a:rPr lang="de-DE" sz="1800" dirty="0" smtClean="0"/>
              <a:t> können:</a:t>
            </a:r>
          </a:p>
          <a:p>
            <a:pPr>
              <a:buFontTx/>
              <a:buChar char="-"/>
            </a:pPr>
            <a:r>
              <a:rPr lang="de-DE" sz="1800" dirty="0" smtClean="0"/>
              <a:t>bei Sitzungen aller Wahlbehörden anwesend sein;</a:t>
            </a:r>
          </a:p>
          <a:p>
            <a:pPr>
              <a:buFontTx/>
              <a:buChar char="-"/>
            </a:pPr>
            <a:r>
              <a:rPr lang="de-DE" sz="1800" dirty="0" smtClean="0"/>
              <a:t>den Wahlvorgang beobachten sowie Einsicht in das </a:t>
            </a:r>
            <a:br>
              <a:rPr lang="de-DE" sz="1800" dirty="0" smtClean="0"/>
            </a:br>
            <a:r>
              <a:rPr lang="de-DE" sz="1800" dirty="0" smtClean="0"/>
              <a:t>Abstimmungs- und Wählerverzeichnis nehmen;</a:t>
            </a:r>
          </a:p>
          <a:p>
            <a:pPr>
              <a:buFontTx/>
              <a:buChar char="-"/>
            </a:pPr>
            <a:r>
              <a:rPr lang="de-DE" sz="1800" dirty="0" smtClean="0"/>
              <a:t>bei der Stimmzettelprüfung und Stimmenzählung anwesend</a:t>
            </a:r>
            <a:br>
              <a:rPr lang="de-DE" sz="1800" dirty="0" smtClean="0"/>
            </a:br>
            <a:r>
              <a:rPr lang="de-DE" sz="1800" dirty="0" smtClean="0"/>
              <a:t>sein und diese ungehindert beobachten;</a:t>
            </a:r>
          </a:p>
          <a:p>
            <a:pPr>
              <a:buFontTx/>
              <a:buChar char="-"/>
            </a:pPr>
            <a:r>
              <a:rPr lang="de-DE" sz="1800" dirty="0" smtClean="0"/>
              <a:t>in die Niederschriften Einsicht nehmen und Zusammen-</a:t>
            </a:r>
            <a:br>
              <a:rPr lang="de-DE" sz="1800" dirty="0" smtClean="0"/>
            </a:br>
            <a:r>
              <a:rPr lang="de-DE" sz="1800" dirty="0" err="1" smtClean="0"/>
              <a:t>stellungen</a:t>
            </a:r>
            <a:r>
              <a:rPr lang="de-DE" sz="1800" dirty="0" smtClean="0"/>
              <a:t> der Stimmenergebnisse erhalten;</a:t>
            </a:r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r>
              <a:rPr lang="de-DE" sz="2000" dirty="0" smtClean="0"/>
              <a:t>Die Wahlbehörden haben die akkreditierten Personen im Rahmen ihrer Möglichkeiten zu unterstützen und für die Beobachtung der Wahl Auskünfte zu erteilen.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565" y="1268760"/>
            <a:ext cx="2475327" cy="1562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2852936"/>
            <a:ext cx="2486025" cy="15335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34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 smtClean="0">
                <a:solidFill>
                  <a:srgbClr val="0070C0"/>
                </a:solidFill>
              </a:rPr>
              <a:t>Beschlussfähigkeit Sprengelwahlbehörde</a:t>
            </a:r>
            <a:endParaRPr lang="de-DE" sz="3600" dirty="0">
              <a:solidFill>
                <a:srgbClr val="0070C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911345"/>
            <a:ext cx="8229600" cy="5145947"/>
          </a:xfrm>
        </p:spPr>
        <p:txBody>
          <a:bodyPr/>
          <a:lstStyle/>
          <a:p>
            <a:pPr marL="0" indent="0" algn="ctr">
              <a:buNone/>
            </a:pPr>
            <a:r>
              <a:rPr lang="de-DE" sz="2400" b="1" dirty="0" smtClean="0"/>
              <a:t>Bei Anwesenheit von </a:t>
            </a:r>
          </a:p>
          <a:p>
            <a:pPr marL="0" indent="0" algn="ctr">
              <a:buNone/>
            </a:pPr>
            <a:r>
              <a:rPr lang="de-DE" sz="2400" b="1" dirty="0" smtClean="0"/>
              <a:t>2 </a:t>
            </a:r>
            <a:r>
              <a:rPr lang="de-DE" sz="2400" b="1" dirty="0" err="1" smtClean="0"/>
              <a:t>BeisitzerInnen</a:t>
            </a:r>
            <a:r>
              <a:rPr lang="de-DE" sz="2400" b="1" dirty="0" smtClean="0"/>
              <a:t> ist Beschlussfähigkeit gegeben.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Wahlleiter </a:t>
            </a:r>
            <a:r>
              <a:rPr lang="de-DE" sz="2400" dirty="0"/>
              <a:t>und </a:t>
            </a:r>
            <a:r>
              <a:rPr lang="de-DE" sz="2400" dirty="0" smtClean="0"/>
              <a:t>mindestens </a:t>
            </a:r>
            <a:r>
              <a:rPr lang="de-DE" sz="2400" dirty="0"/>
              <a:t>die Hälfte der laut Gesetz möglichen </a:t>
            </a:r>
            <a:r>
              <a:rPr lang="de-DE" sz="2400" dirty="0" err="1"/>
              <a:t>WahlbeisitzerInnen</a:t>
            </a:r>
            <a:r>
              <a:rPr lang="de-DE" sz="2400" dirty="0"/>
              <a:t> anwesend sind. </a:t>
            </a:r>
            <a:r>
              <a:rPr lang="de-DE" sz="2400" dirty="0" err="1"/>
              <a:t>ErsatzbeisitzerInnen</a:t>
            </a:r>
            <a:r>
              <a:rPr lang="de-DE" sz="2400" dirty="0"/>
              <a:t> werden nur berücksichtigt, wenn die/der </a:t>
            </a:r>
            <a:r>
              <a:rPr lang="de-DE" sz="2400" dirty="0" err="1"/>
              <a:t>BeisitzerIn</a:t>
            </a:r>
            <a:r>
              <a:rPr lang="de-DE" sz="2400" dirty="0"/>
              <a:t> nicht anwesend ist.</a:t>
            </a:r>
          </a:p>
          <a:p>
            <a:pPr marL="0" indent="0">
              <a:buNone/>
            </a:pPr>
            <a:r>
              <a:rPr lang="de-DE" sz="2400" dirty="0" smtClean="0"/>
              <a:t>Für </a:t>
            </a:r>
            <a:r>
              <a:rPr lang="de-DE" sz="2400" dirty="0"/>
              <a:t>einen gültigen Beschluss ist Stimmenmehrheit erforderlich.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/>
              <a:t>Die oder der Vorsitzende stimmt nicht mit, </a:t>
            </a:r>
            <a:r>
              <a:rPr lang="de-DE" sz="2400" dirty="0" smtClean="0"/>
              <a:t>außer bei </a:t>
            </a:r>
            <a:r>
              <a:rPr lang="de-DE" sz="2400" dirty="0"/>
              <a:t>Stimmengleichheit. In diesem Fall gibt die </a:t>
            </a:r>
            <a:r>
              <a:rPr lang="de-DE" sz="2400" dirty="0" smtClean="0"/>
              <a:t>Anschauung der </a:t>
            </a:r>
            <a:r>
              <a:rPr lang="de-DE" sz="2400" dirty="0"/>
              <a:t>oder des Vorsitzenden den </a:t>
            </a:r>
            <a:r>
              <a:rPr lang="de-DE" sz="2400" dirty="0" smtClean="0"/>
              <a:t>Ausschlag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Ist die Beschlussfähigkeit nicht gegeben, muss der Wahlleiter die Amtshandlung selbständig vornehmen. </a:t>
            </a: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8115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1022"/>
            <a:ext cx="8153400" cy="5608338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AT" sz="2800" b="1" dirty="0" smtClean="0"/>
              <a:t>Wahlpaket von </a:t>
            </a:r>
            <a:r>
              <a:rPr lang="de-AT" sz="2800" b="1" dirty="0" err="1" smtClean="0"/>
              <a:t>Stv</a:t>
            </a:r>
            <a:r>
              <a:rPr lang="de-AT" sz="2800" b="1" dirty="0" smtClean="0"/>
              <a:t>. abgeholt</a:t>
            </a:r>
          </a:p>
          <a:p>
            <a:pPr eaLnBrk="1" hangingPunct="1"/>
            <a:r>
              <a:rPr lang="de-AT" sz="2800" b="1" dirty="0" smtClean="0"/>
              <a:t>Vor Beginn der Wahlzeit:</a:t>
            </a:r>
          </a:p>
          <a:p>
            <a:pPr lvl="1" eaLnBrk="1" hangingPunct="1"/>
            <a:r>
              <a:rPr lang="de-AT" sz="2000" dirty="0" smtClean="0"/>
              <a:t>2 Wahlzellen aufstellen</a:t>
            </a:r>
          </a:p>
          <a:p>
            <a:pPr lvl="1" eaLnBrk="1" hangingPunct="1"/>
            <a:r>
              <a:rPr lang="de-AT" sz="2000" dirty="0" smtClean="0"/>
              <a:t>2 Wahlurnen (1 Karton/1 Kunststoff)</a:t>
            </a:r>
          </a:p>
          <a:p>
            <a:pPr lvl="1" eaLnBrk="1" hangingPunct="1"/>
            <a:r>
              <a:rPr lang="de-AT" sz="2000" dirty="0" smtClean="0"/>
              <a:t>Kundmachungen</a:t>
            </a:r>
          </a:p>
          <a:p>
            <a:pPr lvl="2" eaLnBrk="1" hangingPunct="1"/>
            <a:r>
              <a:rPr lang="de-AT" sz="1800" dirty="0"/>
              <a:t>v</a:t>
            </a:r>
            <a:r>
              <a:rPr lang="de-AT" sz="1800" dirty="0" smtClean="0"/>
              <a:t>or dem Wahllokal (Verbotszone/</a:t>
            </a:r>
            <a:r>
              <a:rPr lang="de-AT" sz="1800" dirty="0" err="1" smtClean="0"/>
              <a:t>Wahlkartenwahlllokal</a:t>
            </a:r>
            <a:r>
              <a:rPr lang="de-AT" sz="1800" dirty="0" smtClean="0"/>
              <a:t>)</a:t>
            </a:r>
          </a:p>
          <a:p>
            <a:pPr lvl="2" eaLnBrk="1" hangingPunct="1"/>
            <a:r>
              <a:rPr lang="de-AT" sz="1800" dirty="0"/>
              <a:t>i</a:t>
            </a:r>
            <a:r>
              <a:rPr lang="de-AT" sz="1800" dirty="0" smtClean="0"/>
              <a:t>n den Wahlzellen Kundmachung Wahlvorschlag </a:t>
            </a:r>
          </a:p>
          <a:p>
            <a:pPr lvl="2" eaLnBrk="1" hangingPunct="1"/>
            <a:r>
              <a:rPr lang="de-AT" sz="1800" dirty="0" smtClean="0"/>
              <a:t>Straßenverzeichnis, Wahllokale, Mitglieder Wahlbehörde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</a:rPr>
              <a:t>Wahlablauf</a:t>
            </a:r>
          </a:p>
        </p:txBody>
      </p:sp>
      <p:grpSp>
        <p:nvGrpSpPr>
          <p:cNvPr id="20496" name="Wahlzelle"/>
          <p:cNvGrpSpPr>
            <a:grpSpLocks/>
          </p:cNvGrpSpPr>
          <p:nvPr/>
        </p:nvGrpSpPr>
        <p:grpSpPr bwMode="auto">
          <a:xfrm>
            <a:off x="6048523" y="208449"/>
            <a:ext cx="1547813" cy="2951162"/>
            <a:chOff x="1156" y="618"/>
            <a:chExt cx="1164" cy="1769"/>
          </a:xfrm>
        </p:grpSpPr>
        <p:pic>
          <p:nvPicPr>
            <p:cNvPr id="6157" name="Picture 17" descr="Wahlkabinen%20aus%20Wabenplatt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6" y="618"/>
              <a:ext cx="1164" cy="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158" name="Group 18"/>
            <p:cNvGrpSpPr>
              <a:grpSpLocks/>
            </p:cNvGrpSpPr>
            <p:nvPr/>
          </p:nvGrpSpPr>
          <p:grpSpPr bwMode="auto">
            <a:xfrm>
              <a:off x="1474" y="799"/>
              <a:ext cx="453" cy="454"/>
              <a:chOff x="2109" y="1661"/>
              <a:chExt cx="1089" cy="1237"/>
            </a:xfrm>
          </p:grpSpPr>
          <p:pic>
            <p:nvPicPr>
              <p:cNvPr id="6159" name="Picture 19"/>
              <p:cNvPicPr preferRelativeResize="0"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621"/>
              <a:stretch>
                <a:fillRect/>
              </a:stretch>
            </p:blipFill>
            <p:spPr bwMode="auto">
              <a:xfrm>
                <a:off x="2109" y="1661"/>
                <a:ext cx="590" cy="1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60" name="Picture 20"/>
              <p:cNvPicPr preferRelativeResize="0"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621"/>
              <a:stretch>
                <a:fillRect/>
              </a:stretch>
            </p:blipFill>
            <p:spPr bwMode="auto">
              <a:xfrm>
                <a:off x="2608" y="1661"/>
                <a:ext cx="590" cy="1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20501" name="Wahlurne" descr="kartonur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469" y="4673339"/>
            <a:ext cx="1331912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traßenverzeichni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320" y="4365104"/>
            <a:ext cx="5724640" cy="1999661"/>
          </a:xfrm>
          <a:prstGeom prst="rect">
            <a:avLst/>
          </a:prstGeom>
        </p:spPr>
      </p:pic>
      <p:grpSp>
        <p:nvGrpSpPr>
          <p:cNvPr id="11" name="Wahlzelle"/>
          <p:cNvGrpSpPr>
            <a:grpSpLocks/>
          </p:cNvGrpSpPr>
          <p:nvPr/>
        </p:nvGrpSpPr>
        <p:grpSpPr bwMode="auto">
          <a:xfrm>
            <a:off x="7481993" y="208449"/>
            <a:ext cx="1547813" cy="2951162"/>
            <a:chOff x="1156" y="618"/>
            <a:chExt cx="1164" cy="1769"/>
          </a:xfrm>
        </p:grpSpPr>
        <p:pic>
          <p:nvPicPr>
            <p:cNvPr id="12" name="Picture 17" descr="Wahlkabinen%20aus%20Wabenplatt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6" y="618"/>
              <a:ext cx="1164" cy="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" name="Group 18"/>
            <p:cNvGrpSpPr>
              <a:grpSpLocks/>
            </p:cNvGrpSpPr>
            <p:nvPr/>
          </p:nvGrpSpPr>
          <p:grpSpPr bwMode="auto">
            <a:xfrm>
              <a:off x="1474" y="799"/>
              <a:ext cx="453" cy="454"/>
              <a:chOff x="2109" y="1661"/>
              <a:chExt cx="1089" cy="1237"/>
            </a:xfrm>
          </p:grpSpPr>
          <p:pic>
            <p:nvPicPr>
              <p:cNvPr id="14" name="Picture 19"/>
              <p:cNvPicPr preferRelativeResize="0"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621"/>
              <a:stretch>
                <a:fillRect/>
              </a:stretch>
            </p:blipFill>
            <p:spPr bwMode="auto">
              <a:xfrm>
                <a:off x="2109" y="1661"/>
                <a:ext cx="590" cy="1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" name="Picture 20"/>
              <p:cNvPicPr preferRelativeResize="0"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621"/>
              <a:stretch>
                <a:fillRect/>
              </a:stretch>
            </p:blipFill>
            <p:spPr bwMode="auto">
              <a:xfrm>
                <a:off x="2608" y="1661"/>
                <a:ext cx="590" cy="1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6" name="Wahlurne" descr="kartonur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453" y="4673339"/>
            <a:ext cx="1331912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55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3568" y="1268760"/>
            <a:ext cx="8153400" cy="5248298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de-AT" sz="2400" dirty="0"/>
              <a:t>Wegweiser (Sprengelnummer) anbringen</a:t>
            </a:r>
          </a:p>
          <a:p>
            <a:pPr lvl="1" eaLnBrk="1" hangingPunct="1"/>
            <a:r>
              <a:rPr lang="de-AT" sz="2400" dirty="0" smtClean="0"/>
              <a:t>Prüfung Verbotszone (3 m)</a:t>
            </a:r>
          </a:p>
          <a:p>
            <a:pPr lvl="1" eaLnBrk="1" hangingPunct="1"/>
            <a:r>
              <a:rPr lang="de-AT" sz="2400" dirty="0">
                <a:ea typeface="Calibri" pitchFamily="34" charset="0"/>
              </a:rPr>
              <a:t>Übernahme Stimmzettel und Kuverts</a:t>
            </a:r>
            <a:br>
              <a:rPr lang="de-AT" sz="2400" dirty="0">
                <a:ea typeface="Calibri" pitchFamily="34" charset="0"/>
              </a:rPr>
            </a:br>
            <a:r>
              <a:rPr lang="de-AT" sz="2400" dirty="0" smtClean="0">
                <a:ea typeface="Calibri" pitchFamily="34" charset="0"/>
              </a:rPr>
              <a:t>(Empfehlung 10er Pakete bilden)</a:t>
            </a:r>
          </a:p>
          <a:p>
            <a:pPr lvl="1" eaLnBrk="1" hangingPunct="1"/>
            <a:r>
              <a:rPr lang="de-AT" sz="2400" dirty="0" smtClean="0">
                <a:ea typeface="Calibri" pitchFamily="34" charset="0"/>
              </a:rPr>
              <a:t>Angelobung der </a:t>
            </a:r>
            <a:r>
              <a:rPr lang="de-AT" sz="2400" dirty="0" err="1" smtClean="0">
                <a:ea typeface="Calibri" pitchFamily="34" charset="0"/>
              </a:rPr>
              <a:t>WahlbeisitzerInnen</a:t>
            </a:r>
            <a:endParaRPr lang="de-AT" sz="2400" dirty="0">
              <a:ea typeface="Calibri" pitchFamily="34" charset="0"/>
            </a:endParaRP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</a:rPr>
              <a:t>Wahlablauf</a:t>
            </a:r>
          </a:p>
        </p:txBody>
      </p:sp>
      <p:grpSp>
        <p:nvGrpSpPr>
          <p:cNvPr id="20489" name="Plakatständer"/>
          <p:cNvGrpSpPr>
            <a:grpSpLocks/>
          </p:cNvGrpSpPr>
          <p:nvPr/>
        </p:nvGrpSpPr>
        <p:grpSpPr bwMode="auto">
          <a:xfrm>
            <a:off x="2351036" y="3753037"/>
            <a:ext cx="2040944" cy="2556283"/>
            <a:chOff x="-5483" y="2221"/>
            <a:chExt cx="1086" cy="1406"/>
          </a:xfrm>
        </p:grpSpPr>
        <p:pic>
          <p:nvPicPr>
            <p:cNvPr id="6161" name="Picture 10" descr="19022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483" y="2221"/>
              <a:ext cx="1086" cy="1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2" name="Text Box 11"/>
            <p:cNvSpPr txBox="1">
              <a:spLocks noChangeArrowheads="1"/>
            </p:cNvSpPr>
            <p:nvPr/>
          </p:nvSpPr>
          <p:spPr bwMode="auto">
            <a:xfrm rot="238782">
              <a:off x="-5344" y="2544"/>
              <a:ext cx="694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AT" sz="1300" b="1" dirty="0" smtClean="0">
                  <a:latin typeface="Bradley Hand ITC" pitchFamily="66" charset="0"/>
                </a:rPr>
                <a:t>Verbotszone</a:t>
              </a:r>
              <a:endParaRPr lang="de-AT" sz="1300" b="1" dirty="0">
                <a:latin typeface="Bradley Hand ITC" pitchFamily="66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de-AT" sz="1600" b="1" dirty="0">
                  <a:latin typeface="Bradley Hand ITC" pitchFamily="66" charset="0"/>
                </a:rPr>
                <a:t>3 m</a:t>
              </a:r>
            </a:p>
          </p:txBody>
        </p:sp>
      </p:grpSp>
      <p:grpSp>
        <p:nvGrpSpPr>
          <p:cNvPr id="24" name="Wegweiser"/>
          <p:cNvGrpSpPr>
            <a:grpSpLocks/>
          </p:cNvGrpSpPr>
          <p:nvPr/>
        </p:nvGrpSpPr>
        <p:grpSpPr bwMode="auto">
          <a:xfrm>
            <a:off x="5004048" y="4223821"/>
            <a:ext cx="2376487" cy="1331913"/>
            <a:chOff x="4105" y="391"/>
            <a:chExt cx="1497" cy="839"/>
          </a:xfrm>
        </p:grpSpPr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4105" y="391"/>
              <a:ext cx="1497" cy="8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4422" y="1092"/>
              <a:ext cx="8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Text Box 24"/>
            <p:cNvSpPr txBox="1">
              <a:spLocks noChangeArrowheads="1"/>
            </p:cNvSpPr>
            <p:nvPr/>
          </p:nvSpPr>
          <p:spPr bwMode="auto">
            <a:xfrm>
              <a:off x="4195" y="482"/>
              <a:ext cx="1293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AT" sz="20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ZumWahllokal</a:t>
              </a:r>
              <a:endParaRPr lang="de-AT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de-AT" sz="2000" dirty="0"/>
                <a:t>06/12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999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628775"/>
            <a:ext cx="7772400" cy="4537075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de-AT" dirty="0" smtClean="0">
                <a:ea typeface="Calibri" pitchFamily="34" charset="0"/>
              </a:rPr>
              <a:t>Identitätsprüfung (Ausnahme)</a:t>
            </a:r>
          </a:p>
          <a:p>
            <a:pPr lvl="1" eaLnBrk="1" hangingPunct="1"/>
            <a:r>
              <a:rPr lang="de-AT" dirty="0" smtClean="0">
                <a:ea typeface="Calibri" pitchFamily="34" charset="0"/>
              </a:rPr>
              <a:t>Suche im Wählerverzeichnis</a:t>
            </a:r>
          </a:p>
          <a:p>
            <a:pPr lvl="1" eaLnBrk="1" hangingPunct="1"/>
            <a:r>
              <a:rPr lang="de-AT" dirty="0" smtClean="0">
                <a:ea typeface="Calibri" pitchFamily="34" charset="0"/>
              </a:rPr>
              <a:t>Ausgabe blaues Kuvert und Stimmzettel</a:t>
            </a:r>
          </a:p>
          <a:p>
            <a:pPr lvl="1" eaLnBrk="1" hangingPunct="1"/>
            <a:r>
              <a:rPr lang="de-AT" dirty="0" smtClean="0">
                <a:ea typeface="Calibri" pitchFamily="34" charset="0"/>
              </a:rPr>
              <a:t>Eintrag im Abstimmungsverzeichnis</a:t>
            </a:r>
          </a:p>
        </p:txBody>
      </p:sp>
      <p:pic>
        <p:nvPicPr>
          <p:cNvPr id="22533" name="Picture 5" descr="fs2006vor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1449388"/>
            <a:ext cx="12239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dscf0107reisepass"/>
          <p:cNvPicPr>
            <a:picLocks noChangeAspect="1" noChangeArrowheads="1"/>
          </p:cNvPicPr>
          <p:nvPr/>
        </p:nvPicPr>
        <p:blipFill>
          <a:blip r:embed="rId4"/>
          <a:srcRect l="7753" t="8627" b="3459"/>
          <a:stretch>
            <a:fillRect/>
          </a:stretch>
        </p:blipFill>
        <p:spPr bwMode="auto">
          <a:xfrm>
            <a:off x="6518275" y="1628775"/>
            <a:ext cx="73025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blaues_Kuve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67844" y="4005064"/>
            <a:ext cx="2203500" cy="16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062" y="3240360"/>
            <a:ext cx="2273430" cy="3176972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DE" sz="3600" dirty="0">
                <a:solidFill>
                  <a:srgbClr val="0070C0"/>
                </a:solidFill>
              </a:rPr>
              <a:t>Während der Wahlzeit 7 - 16</a:t>
            </a:r>
            <a:endParaRPr lang="de-AT" sz="36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70C0"/>
                </a:solidFill>
              </a:rPr>
              <a:t>Grundsatzfragen Zulassung zur Wahl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Ist die wahlberechtige Person im Wählerverzeichnis eingetragen?</a:t>
            </a:r>
          </a:p>
          <a:p>
            <a:r>
              <a:rPr lang="de-DE" dirty="0" smtClean="0"/>
              <a:t>Hat die Person den Vermerk Wahlkarte?</a:t>
            </a:r>
          </a:p>
          <a:p>
            <a:r>
              <a:rPr lang="de-DE" dirty="0" smtClean="0"/>
              <a:t>Wenn die Person nicht im Wählerverzeichnis eingetragen ist, hat sie eine Wahlkarte dabei?</a:t>
            </a:r>
          </a:p>
          <a:p>
            <a:endParaRPr lang="de-DE" dirty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9400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2 Suche im WVZ"/>
          <p:cNvGrpSpPr/>
          <p:nvPr/>
        </p:nvGrpSpPr>
        <p:grpSpPr>
          <a:xfrm>
            <a:off x="263296" y="2262347"/>
            <a:ext cx="3707790" cy="2746510"/>
            <a:chOff x="263296" y="2632840"/>
            <a:chExt cx="3707790" cy="2746510"/>
          </a:xfrm>
        </p:grpSpPr>
        <p:pic>
          <p:nvPicPr>
            <p:cNvPr id="56345" name="Picture 2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3296" y="2632840"/>
              <a:ext cx="3707790" cy="27465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T_2SucheWVZ"/>
            <p:cNvSpPr txBox="1"/>
            <p:nvPr/>
          </p:nvSpPr>
          <p:spPr>
            <a:xfrm>
              <a:off x="976494" y="2771589"/>
              <a:ext cx="1935145" cy="400110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e-DE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2</a:t>
              </a:r>
              <a:r>
                <a:rPr lang="de-DE" sz="20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. Suche im WVZ</a:t>
              </a:r>
              <a:endParaRPr lang="de-DE" sz="20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6344" name="Überschrift"/>
          <p:cNvSpPr>
            <a:spLocks noGrp="1" noChangeArrowheads="1"/>
          </p:cNvSpPr>
          <p:nvPr>
            <p:ph type="title"/>
          </p:nvPr>
        </p:nvSpPr>
        <p:spPr>
          <a:xfrm>
            <a:off x="0" y="126564"/>
            <a:ext cx="9036496" cy="401637"/>
          </a:xfrm>
          <a:noFill/>
          <a:ln/>
        </p:spPr>
        <p:txBody>
          <a:bodyPr/>
          <a:lstStyle/>
          <a:p>
            <a:r>
              <a:rPr lang="de-AT" sz="3600" dirty="0" err="1">
                <a:solidFill>
                  <a:srgbClr val="0070C0"/>
                </a:solidFill>
              </a:rPr>
              <a:t>WählerIn</a:t>
            </a:r>
            <a:r>
              <a:rPr lang="de-AT" sz="3600" dirty="0">
                <a:solidFill>
                  <a:srgbClr val="0070C0"/>
                </a:solidFill>
              </a:rPr>
              <a:t> im eigenen Sprengel </a:t>
            </a:r>
          </a:p>
        </p:txBody>
      </p:sp>
      <p:grpSp>
        <p:nvGrpSpPr>
          <p:cNvPr id="8" name="1 Identitätsprüfung"/>
          <p:cNvGrpSpPr/>
          <p:nvPr/>
        </p:nvGrpSpPr>
        <p:grpSpPr>
          <a:xfrm>
            <a:off x="169852" y="661136"/>
            <a:ext cx="2260683" cy="1497271"/>
            <a:chOff x="169852" y="1152555"/>
            <a:chExt cx="2260683" cy="1497271"/>
          </a:xfrm>
        </p:grpSpPr>
        <p:pic>
          <p:nvPicPr>
            <p:cNvPr id="40" name="Picture 5" descr="fs2006vorn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45" y="1668645"/>
              <a:ext cx="122396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6" descr="dscf0107reisepas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53" t="8627" b="3459"/>
            <a:stretch>
              <a:fillRect/>
            </a:stretch>
          </p:blipFill>
          <p:spPr bwMode="auto">
            <a:xfrm>
              <a:off x="282439" y="1605251"/>
              <a:ext cx="730250" cy="1044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_Identitätsprüfung"/>
            <p:cNvSpPr txBox="1"/>
            <p:nvPr/>
          </p:nvSpPr>
          <p:spPr>
            <a:xfrm>
              <a:off x="169852" y="1152555"/>
              <a:ext cx="22606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1. Identitätsprüfung</a:t>
              </a:r>
              <a:endParaRPr lang="de-DE" sz="20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" name="3 Eintrag Abstimm"/>
          <p:cNvGrpSpPr/>
          <p:nvPr/>
        </p:nvGrpSpPr>
        <p:grpSpPr>
          <a:xfrm>
            <a:off x="2321061" y="2985871"/>
            <a:ext cx="3907123" cy="3247288"/>
            <a:chOff x="1871700" y="3036481"/>
            <a:chExt cx="3907123" cy="3247288"/>
          </a:xfrm>
        </p:grpSpPr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3084084" y="3036481"/>
              <a:ext cx="28702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AT" sz="1600" b="1" dirty="0" smtClean="0">
                  <a:solidFill>
                    <a:srgbClr val="0000FF"/>
                  </a:solidFill>
                  <a:latin typeface="Monotype Corsiva" pitchFamily="66" charset="0"/>
                </a:rPr>
                <a:t>2</a:t>
              </a:r>
              <a:endParaRPr lang="de-AT" sz="1600" b="1" dirty="0">
                <a:solidFill>
                  <a:srgbClr val="0000FF"/>
                </a:solidFill>
                <a:latin typeface="Monotype Corsiva" pitchFamily="66" charset="0"/>
              </a:endParaRPr>
            </a:p>
          </p:txBody>
        </p:sp>
        <p:grpSp>
          <p:nvGrpSpPr>
            <p:cNvPr id="9" name="3 Eintrag Abstimm"/>
            <p:cNvGrpSpPr/>
            <p:nvPr/>
          </p:nvGrpSpPr>
          <p:grpSpPr>
            <a:xfrm>
              <a:off x="1871700" y="4437112"/>
              <a:ext cx="3907123" cy="1846657"/>
              <a:chOff x="1871700" y="4437112"/>
              <a:chExt cx="3907123" cy="1846657"/>
            </a:xfrm>
          </p:grpSpPr>
          <p:pic>
            <p:nvPicPr>
              <p:cNvPr id="2" name="Abstimmungsverzeichnis"/>
              <p:cNvPicPr>
                <a:picLocks noChangeAspect="1"/>
              </p:cNvPicPr>
              <p:nvPr/>
            </p:nvPicPr>
            <p:blipFill rotWithShape="1">
              <a:blip r:embed="rId6"/>
              <a:srcRect b="21658"/>
              <a:stretch/>
            </p:blipFill>
            <p:spPr>
              <a:xfrm>
                <a:off x="1871700" y="4437112"/>
                <a:ext cx="3907123" cy="145077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6" name="Pers_Abstimm"/>
              <p:cNvGrpSpPr/>
              <p:nvPr/>
            </p:nvGrpSpPr>
            <p:grpSpPr>
              <a:xfrm>
                <a:off x="2035395" y="5135904"/>
                <a:ext cx="2483288" cy="751984"/>
                <a:chOff x="4753008" y="5192266"/>
                <a:chExt cx="2483288" cy="751984"/>
              </a:xfrm>
            </p:grpSpPr>
            <p:sp>
              <p:nvSpPr>
                <p:cNvPr id="2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753008" y="5193268"/>
                  <a:ext cx="416979" cy="3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Monotype Corsiva" pitchFamily="66" charset="0"/>
                    </a:rPr>
                    <a:t>1</a:t>
                  </a:r>
                  <a:endParaRPr lang="de-AT" sz="1600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2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755682" y="5391254"/>
                  <a:ext cx="416979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400" b="1" dirty="0">
                      <a:solidFill>
                        <a:srgbClr val="0000FF"/>
                      </a:solidFill>
                      <a:latin typeface="Monotype Corsiva" pitchFamily="66" charset="0"/>
                    </a:rPr>
                    <a:t>2</a:t>
                  </a:r>
                </a:p>
              </p:txBody>
            </p:sp>
            <p:sp>
              <p:nvSpPr>
                <p:cNvPr id="3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051660" y="5192266"/>
                  <a:ext cx="1500074" cy="3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Monotype Corsiva" pitchFamily="66" charset="0"/>
                    </a:rPr>
                    <a:t>Florentina Wahl</a:t>
                  </a:r>
                  <a:endParaRPr lang="de-AT" sz="1600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3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044204" y="5390252"/>
                  <a:ext cx="1436008" cy="5539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400" b="1" dirty="0">
                      <a:solidFill>
                        <a:srgbClr val="0000FF"/>
                      </a:solidFill>
                      <a:latin typeface="Monotype Corsiva" pitchFamily="66" charset="0"/>
                    </a:rPr>
                    <a:t>Susi</a:t>
                  </a:r>
                  <a:r>
                    <a:rPr lang="de-AT" sz="1600" b="1" dirty="0" smtClean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Monotype Corsiva" pitchFamily="66" charset="0"/>
                    </a:rPr>
                    <a:t> </a:t>
                  </a:r>
                  <a:r>
                    <a:rPr lang="de-AT" sz="1400" b="1" dirty="0">
                      <a:solidFill>
                        <a:srgbClr val="0000FF"/>
                      </a:solidFill>
                      <a:latin typeface="Monotype Corsiva" pitchFamily="66" charset="0"/>
                    </a:rPr>
                    <a:t>Stimmzettel	</a:t>
                  </a:r>
                </a:p>
              </p:txBody>
            </p:sp>
            <p:sp>
              <p:nvSpPr>
                <p:cNvPr id="3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688698" y="5208573"/>
                  <a:ext cx="547598" cy="3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Monotype Corsiva" pitchFamily="66" charset="0"/>
                    </a:rPr>
                    <a:t>627</a:t>
                  </a:r>
                  <a:endParaRPr lang="de-AT" sz="1600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3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688699" y="5388701"/>
                  <a:ext cx="458630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400" b="1" dirty="0">
                      <a:solidFill>
                        <a:srgbClr val="0000FF"/>
                      </a:solidFill>
                      <a:latin typeface="Monotype Corsiva" pitchFamily="66" charset="0"/>
                    </a:rPr>
                    <a:t>124</a:t>
                  </a:r>
                </a:p>
              </p:txBody>
            </p:sp>
          </p:grpSp>
          <p:grpSp>
            <p:nvGrpSpPr>
              <p:cNvPr id="3" name="Willi_Wähler_Abstimm"/>
              <p:cNvGrpSpPr/>
              <p:nvPr/>
            </p:nvGrpSpPr>
            <p:grpSpPr>
              <a:xfrm>
                <a:off x="2035394" y="5524610"/>
                <a:ext cx="3743075" cy="345820"/>
                <a:chOff x="4753007" y="5580972"/>
                <a:chExt cx="3743075" cy="345820"/>
              </a:xfrm>
            </p:grpSpPr>
            <p:grpSp>
              <p:nvGrpSpPr>
                <p:cNvPr id="5" name="Willi_Abstimm"/>
                <p:cNvGrpSpPr/>
                <p:nvPr/>
              </p:nvGrpSpPr>
              <p:grpSpPr>
                <a:xfrm>
                  <a:off x="4753007" y="5580972"/>
                  <a:ext cx="2483289" cy="345820"/>
                  <a:chOff x="4753007" y="5580972"/>
                  <a:chExt cx="2483289" cy="345820"/>
                </a:xfrm>
              </p:grpSpPr>
              <p:sp>
                <p:nvSpPr>
                  <p:cNvPr id="26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75357" y="5589240"/>
                    <a:ext cx="1512888" cy="3365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de-AT" sz="1600" b="1" dirty="0">
                      <a:solidFill>
                        <a:srgbClr val="0000FF"/>
                      </a:solidFill>
                      <a:latin typeface="Monotype Corsiva" pitchFamily="66" charset="0"/>
                    </a:endParaRPr>
                  </a:p>
                </p:txBody>
              </p:sp>
              <p:sp>
                <p:nvSpPr>
                  <p:cNvPr id="29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53007" y="5580972"/>
                    <a:ext cx="416979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de-AT" sz="1600" b="1" dirty="0">
                      <a:solidFill>
                        <a:srgbClr val="0000FF"/>
                      </a:solidFill>
                      <a:latin typeface="Monotype Corsiva" pitchFamily="66" charset="0"/>
                    </a:endParaRPr>
                  </a:p>
                </p:txBody>
              </p:sp>
              <p:sp>
                <p:nvSpPr>
                  <p:cNvPr id="34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709524" y="5588238"/>
                    <a:ext cx="526772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de-AT" sz="1600" b="1" dirty="0">
                      <a:solidFill>
                        <a:srgbClr val="0000FF"/>
                      </a:solidFill>
                      <a:latin typeface="Monotype Corsiva" pitchFamily="66" charset="0"/>
                    </a:endParaRPr>
                  </a:p>
                </p:txBody>
              </p:sp>
            </p:grpSp>
            <p:sp>
              <p:nvSpPr>
                <p:cNvPr id="4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7164288" y="5588238"/>
                  <a:ext cx="1331794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de-AT" sz="14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</p:grpSp>
          <p:sp>
            <p:nvSpPr>
              <p:cNvPr id="37" name="T_3EintragungAbstimm"/>
              <p:cNvSpPr txBox="1"/>
              <p:nvPr/>
            </p:nvSpPr>
            <p:spPr>
              <a:xfrm>
                <a:off x="1923023" y="5883659"/>
                <a:ext cx="38011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3. Eintrag Abstimmungsverzeichnis</a:t>
                </a:r>
                <a:endParaRPr lang="de-DE" sz="20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14" name="4 Ausgabe Stize blaues kuv"/>
          <p:cNvGrpSpPr/>
          <p:nvPr/>
        </p:nvGrpSpPr>
        <p:grpSpPr>
          <a:xfrm>
            <a:off x="4197819" y="773093"/>
            <a:ext cx="4571316" cy="2974093"/>
            <a:chOff x="4197819" y="1143586"/>
            <a:chExt cx="4571316" cy="2974093"/>
          </a:xfrm>
        </p:grpSpPr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1433" y="1592796"/>
              <a:ext cx="1802795" cy="2524883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56325" name="Picture 5" descr="blaues_Kuvert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50161">
              <a:off x="6243694" y="2333298"/>
              <a:ext cx="1727200" cy="1295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_4AusgabeSti"/>
            <p:cNvSpPr txBox="1"/>
            <p:nvPr/>
          </p:nvSpPr>
          <p:spPr>
            <a:xfrm>
              <a:off x="4197819" y="1143586"/>
              <a:ext cx="45713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4. Ausgabe Stimmzettel und blaues Kuvert</a:t>
              </a:r>
              <a:endParaRPr lang="de-DE" sz="20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5 Stimmabgabe"/>
          <p:cNvGrpSpPr/>
          <p:nvPr/>
        </p:nvGrpSpPr>
        <p:grpSpPr>
          <a:xfrm>
            <a:off x="6984268" y="3976931"/>
            <a:ext cx="1871090" cy="1803460"/>
            <a:chOff x="6984268" y="4347424"/>
            <a:chExt cx="1871090" cy="1803460"/>
          </a:xfrm>
        </p:grpSpPr>
        <p:pic>
          <p:nvPicPr>
            <p:cNvPr id="56329" name="Einwurf_StiZe" descr="wahlurne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0350" y="4347424"/>
              <a:ext cx="1225550" cy="1403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_5Stimmabgabe"/>
            <p:cNvSpPr txBox="1"/>
            <p:nvPr/>
          </p:nvSpPr>
          <p:spPr>
            <a:xfrm>
              <a:off x="6984268" y="5750774"/>
              <a:ext cx="18710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5. Stimmabgabe</a:t>
              </a:r>
              <a:endParaRPr lang="de-DE" sz="20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453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4" name="Rectangle 24"/>
          <p:cNvSpPr>
            <a:spLocks noGrp="1" noChangeArrowheads="1"/>
          </p:cNvSpPr>
          <p:nvPr>
            <p:ph type="title"/>
          </p:nvPr>
        </p:nvSpPr>
        <p:spPr>
          <a:xfrm>
            <a:off x="3959690" y="-7449"/>
            <a:ext cx="5089808" cy="542593"/>
          </a:xfrm>
          <a:noFill/>
          <a:ln/>
        </p:spPr>
        <p:txBody>
          <a:bodyPr/>
          <a:lstStyle/>
          <a:p>
            <a:r>
              <a:rPr lang="de-AT" sz="3600" dirty="0">
                <a:solidFill>
                  <a:srgbClr val="0070C0"/>
                </a:solidFill>
              </a:rPr>
              <a:t>WahlkartenwählerIn</a:t>
            </a:r>
          </a:p>
        </p:txBody>
      </p:sp>
      <p:grpSp>
        <p:nvGrpSpPr>
          <p:cNvPr id="11" name="3. Eintrag Abstimm"/>
          <p:cNvGrpSpPr/>
          <p:nvPr/>
        </p:nvGrpSpPr>
        <p:grpSpPr>
          <a:xfrm>
            <a:off x="5220057" y="3104964"/>
            <a:ext cx="3907123" cy="1860181"/>
            <a:chOff x="-3828567" y="3423360"/>
            <a:chExt cx="3907123" cy="1860181"/>
          </a:xfrm>
        </p:grpSpPr>
        <p:pic>
          <p:nvPicPr>
            <p:cNvPr id="2" name="Abstimmungsverzeichnis"/>
            <p:cNvPicPr>
              <a:picLocks noChangeAspect="1"/>
            </p:cNvPicPr>
            <p:nvPr/>
          </p:nvPicPr>
          <p:blipFill rotWithShape="1">
            <a:blip r:embed="rId3"/>
            <a:srcRect b="21658"/>
            <a:stretch/>
          </p:blipFill>
          <p:spPr>
            <a:xfrm>
              <a:off x="-3828567" y="3832765"/>
              <a:ext cx="3907123" cy="14507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7" name="T_3EintragungAbstimm"/>
            <p:cNvSpPr txBox="1"/>
            <p:nvPr/>
          </p:nvSpPr>
          <p:spPr>
            <a:xfrm>
              <a:off x="-3749891" y="3423360"/>
              <a:ext cx="34365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3. Eintrag Abstimmungsverzeichnis</a:t>
              </a:r>
              <a:endParaRPr lang="de-DE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6" name="Pers_Abstimm"/>
            <p:cNvGrpSpPr/>
            <p:nvPr/>
          </p:nvGrpSpPr>
          <p:grpSpPr>
            <a:xfrm>
              <a:off x="-3797799" y="4531557"/>
              <a:ext cx="2616215" cy="751984"/>
              <a:chOff x="4620081" y="5192266"/>
              <a:chExt cx="2616215" cy="751984"/>
            </a:xfrm>
          </p:grpSpPr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4634404" y="5193268"/>
                <a:ext cx="535584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de-AT" sz="1600" b="1" dirty="0" smtClean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rPr>
                  <a:t>1</a:t>
                </a:r>
                <a:endParaRPr lang="de-AT" sz="16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Monotype Corsiva" pitchFamily="66" charset="0"/>
                </a:endParaRPr>
              </a:p>
            </p:txBody>
          </p:sp>
          <p:sp>
            <p:nvSpPr>
              <p:cNvPr id="28" name="Text Box 8"/>
              <p:cNvSpPr txBox="1">
                <a:spLocks noChangeArrowheads="1"/>
              </p:cNvSpPr>
              <p:nvPr/>
            </p:nvSpPr>
            <p:spPr bwMode="auto">
              <a:xfrm>
                <a:off x="4620081" y="5382492"/>
                <a:ext cx="478504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de-AT" sz="1600" b="1" dirty="0" smtClean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rPr>
                  <a:t>2</a:t>
                </a:r>
                <a:endParaRPr lang="de-AT" sz="16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Monotype Corsiva" pitchFamily="66" charset="0"/>
                </a:endParaRPr>
              </a:p>
            </p:txBody>
          </p:sp>
          <p:sp>
            <p:nvSpPr>
              <p:cNvPr id="30" name="Text Box 8"/>
              <p:cNvSpPr txBox="1">
                <a:spLocks noChangeArrowheads="1"/>
              </p:cNvSpPr>
              <p:nvPr/>
            </p:nvSpPr>
            <p:spPr bwMode="auto">
              <a:xfrm>
                <a:off x="5051660" y="5192266"/>
                <a:ext cx="1500074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de-AT" sz="1600" b="1" dirty="0" smtClean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rPr>
                  <a:t>Florentina Wahl</a:t>
                </a:r>
                <a:endParaRPr lang="de-AT" sz="16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Monotype Corsiva" pitchFamily="66" charset="0"/>
                </a:endParaRP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5044204" y="5390252"/>
                <a:ext cx="1436008" cy="5539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de-AT" sz="1600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rPr>
                  <a:t>Susi</a:t>
                </a:r>
                <a:r>
                  <a:rPr lang="de-AT" sz="1600" b="1" dirty="0" smtClean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rPr>
                  <a:t> </a:t>
                </a:r>
                <a:r>
                  <a:rPr lang="de-AT" sz="1600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rPr>
                  <a:t>Stimmzettel</a:t>
                </a:r>
                <a:r>
                  <a:rPr lang="de-AT" sz="1400" b="1" dirty="0">
                    <a:solidFill>
                      <a:srgbClr val="0000FF"/>
                    </a:solidFill>
                    <a:latin typeface="Monotype Corsiva" pitchFamily="66" charset="0"/>
                  </a:rPr>
                  <a:t>	</a:t>
                </a:r>
              </a:p>
            </p:txBody>
          </p:sp>
          <p:sp>
            <p:nvSpPr>
              <p:cNvPr id="32" name="Text Box 8"/>
              <p:cNvSpPr txBox="1">
                <a:spLocks noChangeArrowheads="1"/>
              </p:cNvSpPr>
              <p:nvPr/>
            </p:nvSpPr>
            <p:spPr bwMode="auto">
              <a:xfrm>
                <a:off x="6688698" y="5208573"/>
                <a:ext cx="547598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de-AT" sz="1600" b="1" dirty="0" smtClean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rPr>
                  <a:t>627</a:t>
                </a:r>
                <a:endParaRPr lang="de-AT" sz="16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Monotype Corsiva" pitchFamily="66" charset="0"/>
                </a:endParaRPr>
              </a:p>
            </p:txBody>
          </p:sp>
          <p:sp>
            <p:nvSpPr>
              <p:cNvPr id="33" name="Text Box 8"/>
              <p:cNvSpPr txBox="1">
                <a:spLocks noChangeArrowheads="1"/>
              </p:cNvSpPr>
              <p:nvPr/>
            </p:nvSpPr>
            <p:spPr bwMode="auto">
              <a:xfrm>
                <a:off x="6688699" y="5388701"/>
                <a:ext cx="458630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de-AT" sz="1600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Monotype Corsiva" pitchFamily="66" charset="0"/>
                  </a:rPr>
                  <a:t>124</a:t>
                </a:r>
              </a:p>
            </p:txBody>
          </p:sp>
        </p:grpSp>
        <p:grpSp>
          <p:nvGrpSpPr>
            <p:cNvPr id="3" name="Willi_Wähler_Abstimm"/>
            <p:cNvGrpSpPr/>
            <p:nvPr/>
          </p:nvGrpSpPr>
          <p:grpSpPr>
            <a:xfrm>
              <a:off x="-3783475" y="4920263"/>
              <a:ext cx="3807336" cy="345820"/>
              <a:chOff x="4634405" y="5580972"/>
              <a:chExt cx="3807336" cy="345820"/>
            </a:xfrm>
          </p:grpSpPr>
          <p:grpSp>
            <p:nvGrpSpPr>
              <p:cNvPr id="5" name="Willi_Abstimm"/>
              <p:cNvGrpSpPr/>
              <p:nvPr/>
            </p:nvGrpSpPr>
            <p:grpSpPr>
              <a:xfrm>
                <a:off x="4634405" y="5580972"/>
                <a:ext cx="2601891" cy="345820"/>
                <a:chOff x="4634405" y="5580972"/>
                <a:chExt cx="2601891" cy="345820"/>
              </a:xfrm>
            </p:grpSpPr>
            <p:sp>
              <p:nvSpPr>
                <p:cNvPr id="2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075357" y="5589240"/>
                  <a:ext cx="1512888" cy="33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Rudi Flachsack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2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634405" y="5580972"/>
                  <a:ext cx="535582" cy="3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3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3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709524" y="5588238"/>
                  <a:ext cx="526772" cy="3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131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</p:grpSp>
          <p:sp>
            <p:nvSpPr>
              <p:cNvPr id="46" name="Text Box 8"/>
              <p:cNvSpPr txBox="1">
                <a:spLocks noChangeArrowheads="1"/>
              </p:cNvSpPr>
              <p:nvPr/>
            </p:nvSpPr>
            <p:spPr bwMode="auto">
              <a:xfrm>
                <a:off x="7109947" y="5588238"/>
                <a:ext cx="1331794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de-AT" sz="1400" b="1" dirty="0" smtClean="0">
                    <a:solidFill>
                      <a:srgbClr val="0000FF"/>
                    </a:solidFill>
                    <a:latin typeface="Monotype Corsiva" pitchFamily="66" charset="0"/>
                  </a:rPr>
                  <a:t>WK eingezogen</a:t>
                </a:r>
                <a:endParaRPr lang="de-AT" sz="1400" b="1" dirty="0">
                  <a:solidFill>
                    <a:srgbClr val="0000FF"/>
                  </a:solidFill>
                  <a:latin typeface="Monotype Corsiva" pitchFamily="66" charset="0"/>
                </a:endParaRPr>
              </a:p>
            </p:txBody>
          </p:sp>
        </p:grpSp>
      </p:grpSp>
      <p:grpSp>
        <p:nvGrpSpPr>
          <p:cNvPr id="14" name="6 Stimmabgabe"/>
          <p:cNvGrpSpPr/>
          <p:nvPr/>
        </p:nvGrpSpPr>
        <p:grpSpPr>
          <a:xfrm>
            <a:off x="134076" y="4473116"/>
            <a:ext cx="1701620" cy="1766482"/>
            <a:chOff x="7118583" y="3984292"/>
            <a:chExt cx="1701620" cy="1766482"/>
          </a:xfrm>
        </p:grpSpPr>
        <p:sp>
          <p:nvSpPr>
            <p:cNvPr id="39" name="T_5Stimmabgabe"/>
            <p:cNvSpPr txBox="1"/>
            <p:nvPr/>
          </p:nvSpPr>
          <p:spPr>
            <a:xfrm>
              <a:off x="7118583" y="3984292"/>
              <a:ext cx="1701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6. Stimmabgabe</a:t>
              </a:r>
              <a:endParaRPr lang="de-DE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56329" name="Einwurf_StiZe" descr="wahlurne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6316" y="4347424"/>
              <a:ext cx="1225550" cy="1403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4. Eintrag Abstimm WK"/>
          <p:cNvGrpSpPr/>
          <p:nvPr/>
        </p:nvGrpSpPr>
        <p:grpSpPr>
          <a:xfrm>
            <a:off x="4444290" y="4977172"/>
            <a:ext cx="4052146" cy="1706055"/>
            <a:chOff x="5133022" y="3811156"/>
            <a:chExt cx="4052146" cy="1706055"/>
          </a:xfrm>
        </p:grpSpPr>
        <p:grpSp>
          <p:nvGrpSpPr>
            <p:cNvPr id="83" name="Abstimm_NS_WK"/>
            <p:cNvGrpSpPr/>
            <p:nvPr/>
          </p:nvGrpSpPr>
          <p:grpSpPr>
            <a:xfrm>
              <a:off x="5133022" y="4357826"/>
              <a:ext cx="3912136" cy="1159385"/>
              <a:chOff x="659864" y="4496433"/>
              <a:chExt cx="3912136" cy="1159385"/>
            </a:xfrm>
          </p:grpSpPr>
          <p:pic>
            <p:nvPicPr>
              <p:cNvPr id="84" name="Picture 25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848" b="35604"/>
              <a:stretch/>
            </p:blipFill>
            <p:spPr bwMode="auto">
              <a:xfrm>
                <a:off x="659864" y="4496433"/>
                <a:ext cx="3912136" cy="1159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85" name="WVZ_WK Wähler"/>
              <p:cNvGrpSpPr/>
              <p:nvPr/>
            </p:nvGrpSpPr>
            <p:grpSpPr>
              <a:xfrm>
                <a:off x="749283" y="5177547"/>
                <a:ext cx="3733298" cy="353273"/>
                <a:chOff x="754955" y="5175543"/>
                <a:chExt cx="3733298" cy="353273"/>
              </a:xfrm>
            </p:grpSpPr>
            <p:sp>
              <p:nvSpPr>
                <p:cNvPr id="8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81861" y="5181377"/>
                  <a:ext cx="1512888" cy="3365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Rudi Flachsack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8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776768" y="5181377"/>
                  <a:ext cx="581761" cy="3365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1960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8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12474" y="5175543"/>
                  <a:ext cx="501286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131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8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628192" y="5181154"/>
                  <a:ext cx="416979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3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9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071274" y="5190262"/>
                  <a:ext cx="416979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6D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9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754955" y="5179373"/>
                  <a:ext cx="416979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1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</p:grpSp>
        </p:grpSp>
        <p:sp>
          <p:nvSpPr>
            <p:cNvPr id="102" name="T_2SucheWVZ"/>
            <p:cNvSpPr txBox="1"/>
            <p:nvPr/>
          </p:nvSpPr>
          <p:spPr>
            <a:xfrm>
              <a:off x="5253826" y="3811156"/>
              <a:ext cx="39313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4. Eintrag Abstimmungsverzeichnis WK-</a:t>
              </a:r>
              <a:r>
                <a:rPr lang="de-DE" sz="1800" dirty="0" err="1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WählerIn</a:t>
              </a:r>
              <a: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 in der Niederschrift</a:t>
              </a:r>
              <a:endParaRPr lang="de-DE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5. Ausgabe Stizet"/>
          <p:cNvGrpSpPr/>
          <p:nvPr/>
        </p:nvGrpSpPr>
        <p:grpSpPr>
          <a:xfrm>
            <a:off x="2008442" y="3848832"/>
            <a:ext cx="2383538" cy="2080990"/>
            <a:chOff x="-4827242" y="104466"/>
            <a:chExt cx="2383538" cy="2080990"/>
          </a:xfrm>
        </p:grpSpPr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64585" y="750797"/>
              <a:ext cx="1024363" cy="14346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8" name="T_4AusgabeSti"/>
            <p:cNvSpPr txBox="1"/>
            <p:nvPr/>
          </p:nvSpPr>
          <p:spPr>
            <a:xfrm>
              <a:off x="-4827242" y="104466"/>
              <a:ext cx="23835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5. Ausgabe Stimmzettel</a:t>
              </a:r>
              <a:b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</a:br>
              <a: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 und blaues Kuvert</a:t>
              </a:r>
              <a:endParaRPr lang="de-DE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03" name="Picture 5" descr="blaues_Kuvert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rot="1696300">
              <a:off x="-4507089" y="994330"/>
              <a:ext cx="1168024" cy="876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1. Prüfung Identität"/>
          <p:cNvGrpSpPr/>
          <p:nvPr/>
        </p:nvGrpSpPr>
        <p:grpSpPr>
          <a:xfrm>
            <a:off x="123942" y="-18512"/>
            <a:ext cx="3272153" cy="3663536"/>
            <a:chOff x="179512" y="-18512"/>
            <a:chExt cx="3272153" cy="3663536"/>
          </a:xfrm>
        </p:grpSpPr>
        <p:sp>
          <p:nvSpPr>
            <p:cNvPr id="4" name="T_Identitätsprüfung"/>
            <p:cNvSpPr txBox="1"/>
            <p:nvPr/>
          </p:nvSpPr>
          <p:spPr>
            <a:xfrm>
              <a:off x="373194" y="-18512"/>
              <a:ext cx="30784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1. Prüfung Identität und </a:t>
              </a:r>
            </a:p>
            <a:p>
              <a:r>
                <a:rPr lang="de-DE" sz="1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 </a:t>
              </a:r>
              <a:r>
                <a:rPr lang="de-DE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                       Einzug Wahlkarte</a:t>
              </a:r>
            </a:p>
          </p:txBody>
        </p:sp>
        <p:grpSp>
          <p:nvGrpSpPr>
            <p:cNvPr id="7" name="Wahlkarte"/>
            <p:cNvGrpSpPr/>
            <p:nvPr/>
          </p:nvGrpSpPr>
          <p:grpSpPr>
            <a:xfrm>
              <a:off x="179512" y="476374"/>
              <a:ext cx="1944687" cy="3168650"/>
              <a:chOff x="503359" y="1257077"/>
              <a:chExt cx="1944687" cy="3168650"/>
            </a:xfrm>
          </p:grpSpPr>
          <p:grpSp>
            <p:nvGrpSpPr>
              <p:cNvPr id="48" name="Wahlkarte_StiZe"/>
              <p:cNvGrpSpPr>
                <a:grpSpLocks/>
              </p:cNvGrpSpPr>
              <p:nvPr/>
            </p:nvGrpSpPr>
            <p:grpSpPr bwMode="auto">
              <a:xfrm>
                <a:off x="503359" y="1257077"/>
                <a:ext cx="1944687" cy="3168650"/>
                <a:chOff x="226" y="459"/>
                <a:chExt cx="1501" cy="2472"/>
              </a:xfrm>
            </p:grpSpPr>
            <p:pic>
              <p:nvPicPr>
                <p:cNvPr id="49" name="Picture 7" descr="gelbes_Kuvert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8866318">
                  <a:off x="455" y="661"/>
                  <a:ext cx="1361" cy="9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11" descr="Musterstimmzettel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1325401">
                  <a:off x="317" y="550"/>
                  <a:ext cx="1186" cy="1678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1" name="Picture 4" descr="15_3788_3_SB_Anlage2_LTWO_Wahlkarte_Rueckseite_2010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94" b="5351"/>
                <a:stretch>
                  <a:fillRect/>
                </a:stretch>
              </p:blipFill>
              <p:spPr bwMode="auto">
                <a:xfrm>
                  <a:off x="226" y="981"/>
                  <a:ext cx="1501" cy="195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2" name="Text_WK"/>
              <p:cNvGrpSpPr/>
              <p:nvPr/>
            </p:nvGrpSpPr>
            <p:grpSpPr>
              <a:xfrm>
                <a:off x="589150" y="2129993"/>
                <a:ext cx="1809963" cy="1070414"/>
                <a:chOff x="589150" y="2129993"/>
                <a:chExt cx="1809963" cy="1070414"/>
              </a:xfrm>
            </p:grpSpPr>
            <p:grpSp>
              <p:nvGrpSpPr>
                <p:cNvPr id="53" name="Gruppieren 52"/>
                <p:cNvGrpSpPr/>
                <p:nvPr/>
              </p:nvGrpSpPr>
              <p:grpSpPr>
                <a:xfrm>
                  <a:off x="589150" y="2129993"/>
                  <a:ext cx="1786606" cy="1070414"/>
                  <a:chOff x="589150" y="2129993"/>
                  <a:chExt cx="1786606" cy="1070414"/>
                </a:xfrm>
              </p:grpSpPr>
              <p:sp>
                <p:nvSpPr>
                  <p:cNvPr id="55" name="Rechteck 54"/>
                  <p:cNvSpPr/>
                  <p:nvPr/>
                </p:nvSpPr>
                <p:spPr>
                  <a:xfrm>
                    <a:off x="611560" y="2129993"/>
                    <a:ext cx="1764196" cy="21544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de-AT" sz="800" b="1" dirty="0" smtClean="0">
                        <a:latin typeface="Arial Rounded MT Bold" panose="020F0704030504030204" pitchFamily="34" charset="0"/>
                      </a:rPr>
                      <a:t>14     Rudi Flachsack          1960</a:t>
                    </a:r>
                    <a:endParaRPr lang="de-AT" sz="800" b="1" dirty="0">
                      <a:latin typeface="Arial Rounded MT Bold" panose="020F0704030504030204" pitchFamily="34" charset="0"/>
                    </a:endParaRPr>
                  </a:p>
                </p:txBody>
              </p:sp>
              <p:sp>
                <p:nvSpPr>
                  <p:cNvPr id="56" name="Rechteck 55"/>
                  <p:cNvSpPr/>
                  <p:nvPr/>
                </p:nvSpPr>
                <p:spPr>
                  <a:xfrm>
                    <a:off x="589150" y="2268492"/>
                    <a:ext cx="1764196" cy="21544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de-AT" sz="800" b="1" dirty="0" smtClean="0">
                        <a:latin typeface="Arial Rounded MT Bold" panose="020F0704030504030204" pitchFamily="34" charset="0"/>
                      </a:rPr>
                      <a:t> Albrechtgasse 3, 8010 Graz </a:t>
                    </a:r>
                    <a:endParaRPr lang="de-AT" sz="800" b="1" dirty="0">
                      <a:latin typeface="Arial Rounded MT Bold" panose="020F0704030504030204" pitchFamily="34" charset="0"/>
                    </a:endParaRPr>
                  </a:p>
                </p:txBody>
              </p:sp>
              <p:sp>
                <p:nvSpPr>
                  <p:cNvPr id="57" name="Rechteck 56"/>
                  <p:cNvSpPr/>
                  <p:nvPr/>
                </p:nvSpPr>
                <p:spPr>
                  <a:xfrm>
                    <a:off x="719572" y="2888940"/>
                    <a:ext cx="461986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AT" sz="700" b="1" dirty="0" err="1" smtClean="0">
                        <a:latin typeface="Arial Rounded MT Bold" panose="020F0704030504030204" pitchFamily="34" charset="0"/>
                      </a:rPr>
                      <a:t>Murau</a:t>
                    </a:r>
                    <a:endParaRPr lang="de-DE" sz="700" dirty="0">
                      <a:latin typeface="Arial Rounded MT Bold" panose="020F0704030504030204" pitchFamily="34" charset="0"/>
                    </a:endParaRPr>
                  </a:p>
                </p:txBody>
              </p:sp>
              <p:sp>
                <p:nvSpPr>
                  <p:cNvPr id="58" name="Rechteck 57"/>
                  <p:cNvSpPr/>
                  <p:nvPr/>
                </p:nvSpPr>
                <p:spPr>
                  <a:xfrm>
                    <a:off x="1582480" y="2888940"/>
                    <a:ext cx="461986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AT" sz="700" b="1" dirty="0" err="1" smtClean="0">
                        <a:solidFill>
                          <a:schemeClr val="tx2"/>
                        </a:solidFill>
                        <a:latin typeface="Arial Rounded MT Bold" panose="020F0704030504030204" pitchFamily="34" charset="0"/>
                      </a:rPr>
                      <a:t>Murau</a:t>
                    </a:r>
                    <a:endParaRPr lang="de-DE" sz="700" dirty="0">
                      <a:solidFill>
                        <a:schemeClr val="tx2"/>
                      </a:solidFill>
                      <a:latin typeface="Arial Rounded MT Bold" panose="020F0704030504030204" pitchFamily="34" charset="0"/>
                    </a:endParaRPr>
                  </a:p>
                </p:txBody>
              </p:sp>
              <p:sp>
                <p:nvSpPr>
                  <p:cNvPr id="59" name="Rechteck 58"/>
                  <p:cNvSpPr/>
                  <p:nvPr/>
                </p:nvSpPr>
                <p:spPr>
                  <a:xfrm>
                    <a:off x="716925" y="3000352"/>
                    <a:ext cx="1345240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AT" sz="700" b="1" dirty="0" err="1" smtClean="0">
                        <a:latin typeface="Arial Rounded MT Bold" panose="020F0704030504030204" pitchFamily="34" charset="0"/>
                      </a:rPr>
                      <a:t>Murgasse</a:t>
                    </a:r>
                    <a:r>
                      <a:rPr lang="de-AT" sz="700" b="1" dirty="0" smtClean="0">
                        <a:latin typeface="Arial Rounded MT Bold" panose="020F0704030504030204" pitchFamily="34" charset="0"/>
                      </a:rPr>
                      <a:t> 26	</a:t>
                    </a:r>
                    <a:r>
                      <a:rPr lang="de-AT" sz="700" b="1" dirty="0" smtClean="0">
                        <a:solidFill>
                          <a:schemeClr val="tx2"/>
                        </a:solidFill>
                        <a:latin typeface="Arial Rounded MT Bold" panose="020F0704030504030204" pitchFamily="34" charset="0"/>
                      </a:rPr>
                      <a:t>01/01</a:t>
                    </a:r>
                    <a:endParaRPr lang="de-DE" sz="700" dirty="0">
                      <a:solidFill>
                        <a:schemeClr val="tx2"/>
                      </a:solidFill>
                      <a:latin typeface="Arial Rounded MT Bold" panose="020F0704030504030204" pitchFamily="34" charset="0"/>
                    </a:endParaRPr>
                  </a:p>
                </p:txBody>
              </p:sp>
            </p:grpSp>
            <p:sp>
              <p:nvSpPr>
                <p:cNvPr id="54" name="4A"/>
                <p:cNvSpPr/>
                <p:nvPr/>
              </p:nvSpPr>
              <p:spPr>
                <a:xfrm>
                  <a:off x="1985217" y="2820863"/>
                  <a:ext cx="41389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400" b="1" dirty="0" smtClean="0">
                      <a:solidFill>
                        <a:schemeClr val="tx2"/>
                      </a:solidFill>
                      <a:latin typeface="+mj-lt"/>
                    </a:rPr>
                    <a:t>6D</a:t>
                  </a:r>
                  <a:endParaRPr lang="de-AT" sz="1400" b="1" dirty="0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</p:grpSp>
        </p:grpSp>
        <p:pic>
          <p:nvPicPr>
            <p:cNvPr id="40" name="Picture 5" descr="fs2006vorne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353" y="2441132"/>
              <a:ext cx="122396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6" descr="dscf0107reisepass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53" t="8627" b="3459"/>
            <a:stretch>
              <a:fillRect/>
            </a:stretch>
          </p:blipFill>
          <p:spPr bwMode="auto">
            <a:xfrm rot="20542332">
              <a:off x="1395228" y="2494395"/>
              <a:ext cx="730250" cy="1044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2. Eintrag WVZ"/>
          <p:cNvGrpSpPr/>
          <p:nvPr/>
        </p:nvGrpSpPr>
        <p:grpSpPr>
          <a:xfrm>
            <a:off x="3455876" y="476672"/>
            <a:ext cx="5548251" cy="2663664"/>
            <a:chOff x="3455876" y="476672"/>
            <a:chExt cx="5548251" cy="2663664"/>
          </a:xfrm>
        </p:grpSpPr>
        <p:grpSp>
          <p:nvGrpSpPr>
            <p:cNvPr id="15" name="Gruppieren 14"/>
            <p:cNvGrpSpPr/>
            <p:nvPr/>
          </p:nvGrpSpPr>
          <p:grpSpPr>
            <a:xfrm>
              <a:off x="3455876" y="476672"/>
              <a:ext cx="4365815" cy="2663664"/>
              <a:chOff x="2777588" y="795329"/>
              <a:chExt cx="4365815" cy="2663664"/>
            </a:xfrm>
          </p:grpSpPr>
          <p:grpSp>
            <p:nvGrpSpPr>
              <p:cNvPr id="79" name="WVZ"/>
              <p:cNvGrpSpPr/>
              <p:nvPr/>
            </p:nvGrpSpPr>
            <p:grpSpPr>
              <a:xfrm>
                <a:off x="2777588" y="1207960"/>
                <a:ext cx="3712215" cy="2251033"/>
                <a:chOff x="15031" y="4284070"/>
                <a:chExt cx="3712215" cy="2251033"/>
              </a:xfrm>
            </p:grpSpPr>
            <p:pic>
              <p:nvPicPr>
                <p:cNvPr id="80" name="Grafik 79"/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031" y="4284070"/>
                  <a:ext cx="3706689" cy="2152075"/>
                </a:xfrm>
                <a:prstGeom prst="rect">
                  <a:avLst/>
                </a:prstGeom>
                <a:ln w="3175">
                  <a:solidFill>
                    <a:schemeClr val="tx1"/>
                  </a:solidFill>
                </a:ln>
              </p:spPr>
            </p:pic>
            <p:sp>
              <p:nvSpPr>
                <p:cNvPr id="8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61013" y="6196549"/>
                  <a:ext cx="3366233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Rudi Flachsack   1956  WK eingezogen   3</a:t>
                  </a:r>
                  <a:endParaRPr lang="de-AT" sz="16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  <p:sp>
              <p:nvSpPr>
                <p:cNvPr id="8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4551" y="6187655"/>
                  <a:ext cx="463713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 smtClean="0">
                      <a:solidFill>
                        <a:srgbClr val="0000FF"/>
                      </a:solidFill>
                      <a:latin typeface="Monotype Corsiva" pitchFamily="66" charset="0"/>
                    </a:rPr>
                    <a:t>131</a:t>
                  </a:r>
                </a:p>
              </p:txBody>
            </p:sp>
          </p:grpSp>
          <p:sp>
            <p:nvSpPr>
              <p:cNvPr id="36" name="T_2SucheWVZ"/>
              <p:cNvSpPr txBox="1"/>
              <p:nvPr/>
            </p:nvSpPr>
            <p:spPr>
              <a:xfrm>
                <a:off x="2787108" y="795329"/>
                <a:ext cx="43562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2</a:t>
                </a:r>
                <a:r>
                  <a:rPr lang="de-DE" sz="1800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 Eintrag im Wählerverzeichnis</a:t>
                </a:r>
                <a:endParaRPr lang="de-DE" sz="1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0" name="Textfeld 19"/>
            <p:cNvSpPr txBox="1"/>
            <p:nvPr/>
          </p:nvSpPr>
          <p:spPr>
            <a:xfrm>
              <a:off x="7173618" y="846004"/>
              <a:ext cx="183050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Nicht im WVZ = aus fremden Sprengel:</a:t>
              </a:r>
            </a:p>
            <a:p>
              <a:r>
                <a:rPr lang="de-DE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Am Ende des WVZ dazuschreiben</a:t>
              </a:r>
              <a:endParaRPr lang="de-DE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6756392" y="1555482"/>
              <a:ext cx="180020" cy="10801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400" b="1" dirty="0" smtClean="0">
                  <a:solidFill>
                    <a:srgbClr val="0000FF"/>
                  </a:solidFill>
                  <a:latin typeface="Monotype Corsiva" pitchFamily="66" charset="0"/>
                </a:rPr>
                <a:t>4</a:t>
              </a:r>
              <a:endParaRPr lang="de-DE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8737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1" descr="WVZ_Muster"/>
          <p:cNvPicPr>
            <a:picLocks noChangeAspect="1" noChangeArrowheads="1"/>
          </p:cNvPicPr>
          <p:nvPr/>
        </p:nvPicPr>
        <p:blipFill>
          <a:blip r:embed="rId3"/>
          <a:srcRect l="3539" t="2478" r="3569" b="36827"/>
          <a:stretch>
            <a:fillRect/>
          </a:stretch>
        </p:blipFill>
        <p:spPr bwMode="auto">
          <a:xfrm>
            <a:off x="358775" y="836613"/>
            <a:ext cx="4751388" cy="439261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78" name="Picture 24" descr="Abstimmungsverzeichnis_Seite_1"/>
          <p:cNvPicPr>
            <a:picLocks noChangeAspect="1" noChangeArrowheads="1"/>
          </p:cNvPicPr>
          <p:nvPr/>
        </p:nvPicPr>
        <p:blipFill>
          <a:blip r:embed="rId4"/>
          <a:srcRect l="3873" t="13123" b="59279"/>
          <a:stretch>
            <a:fillRect/>
          </a:stretch>
        </p:blipFill>
        <p:spPr bwMode="auto">
          <a:xfrm>
            <a:off x="2879725" y="3500438"/>
            <a:ext cx="6264275" cy="29511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3095625" y="4221163"/>
            <a:ext cx="396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>
                <a:solidFill>
                  <a:srgbClr val="0000FF"/>
                </a:solidFill>
                <a:latin typeface="Monotype Corsiva" pitchFamily="66" charset="0"/>
              </a:rPr>
              <a:t>1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3095625" y="4473575"/>
            <a:ext cx="396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>
                <a:solidFill>
                  <a:srgbClr val="FF0000"/>
                </a:solidFill>
                <a:latin typeface="Monotype Corsiva" pitchFamily="66" charset="0"/>
              </a:rPr>
              <a:t>2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3600450" y="4221163"/>
            <a:ext cx="23034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>
                <a:solidFill>
                  <a:srgbClr val="0000FF"/>
                </a:solidFill>
                <a:latin typeface="Monotype Corsiva" pitchFamily="66" charset="0"/>
              </a:rPr>
              <a:t>Stimmzettel Susi	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6697663" y="4221163"/>
            <a:ext cx="6111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66819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3600450" y="4486275"/>
            <a:ext cx="23034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 dirty="0">
                <a:solidFill>
                  <a:srgbClr val="FF0000"/>
                </a:solidFill>
                <a:latin typeface="Monotype Corsiva" pitchFamily="66" charset="0"/>
              </a:rPr>
              <a:t>Wähler Willi</a:t>
            </a: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6694488" y="4486275"/>
            <a:ext cx="649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>
                <a:solidFill>
                  <a:srgbClr val="FF0000"/>
                </a:solidFill>
                <a:latin typeface="Monotype Corsiva" pitchFamily="66" charset="0"/>
              </a:rPr>
              <a:t>66818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7488238" y="4486275"/>
            <a:ext cx="169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>
                <a:solidFill>
                  <a:srgbClr val="FF0000"/>
                </a:solidFill>
                <a:latin typeface="Monotype Corsiva" pitchFamily="66" charset="0"/>
              </a:rPr>
              <a:t>Wahlkarte eingezogen</a:t>
            </a:r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4679950" y="1520825"/>
            <a:ext cx="396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>
                <a:solidFill>
                  <a:srgbClr val="FF0000"/>
                </a:solidFill>
                <a:latin typeface="Monotype Corsiva" pitchFamily="66" charset="0"/>
              </a:rPr>
              <a:t>2</a:t>
            </a: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4714875" y="1701800"/>
            <a:ext cx="396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200" b="1">
                <a:solidFill>
                  <a:srgbClr val="0000FF"/>
                </a:solidFill>
                <a:latin typeface="Monotype Corsiva" pitchFamily="66" charset="0"/>
              </a:rPr>
              <a:t>1</a:t>
            </a:r>
          </a:p>
        </p:txBody>
      </p:sp>
      <p:sp>
        <p:nvSpPr>
          <p:cNvPr id="45072" name="Line 16"/>
          <p:cNvSpPr>
            <a:spLocks noChangeShapeType="1"/>
          </p:cNvSpPr>
          <p:nvPr/>
        </p:nvSpPr>
        <p:spPr bwMode="auto">
          <a:xfrm>
            <a:off x="1655763" y="1952836"/>
            <a:ext cx="1439862" cy="2376277"/>
          </a:xfrm>
          <a:prstGeom prst="line">
            <a:avLst/>
          </a:prstGeom>
          <a:noFill/>
          <a:ln w="50800">
            <a:solidFill>
              <a:srgbClr val="33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5073" name="Line 17"/>
          <p:cNvSpPr>
            <a:spLocks noChangeShapeType="1"/>
          </p:cNvSpPr>
          <p:nvPr/>
        </p:nvSpPr>
        <p:spPr bwMode="auto">
          <a:xfrm flipV="1">
            <a:off x="3311525" y="1952625"/>
            <a:ext cx="1512888" cy="2376488"/>
          </a:xfrm>
          <a:prstGeom prst="line">
            <a:avLst/>
          </a:prstGeom>
          <a:noFill/>
          <a:ln w="50800">
            <a:solidFill>
              <a:srgbClr val="33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5074" name="Line 18"/>
          <p:cNvSpPr>
            <a:spLocks noChangeShapeType="1"/>
          </p:cNvSpPr>
          <p:nvPr/>
        </p:nvSpPr>
        <p:spPr bwMode="auto">
          <a:xfrm>
            <a:off x="2087724" y="1664320"/>
            <a:ext cx="1619250" cy="2844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5075" name="Line 19"/>
          <p:cNvSpPr>
            <a:spLocks noChangeShapeType="1"/>
          </p:cNvSpPr>
          <p:nvPr/>
        </p:nvSpPr>
        <p:spPr bwMode="auto">
          <a:xfrm flipV="1">
            <a:off x="3311525" y="1741487"/>
            <a:ext cx="1403350" cy="286940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032000" y="862013"/>
            <a:ext cx="1404938" cy="4619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800" b="1" dirty="0">
                <a:latin typeface="+mj-lt"/>
              </a:rPr>
              <a:t>Wählerverzeichnis </a:t>
            </a:r>
          </a:p>
          <a:p>
            <a:pPr algn="ctr">
              <a:defRPr/>
            </a:pPr>
            <a:r>
              <a:rPr lang="de-DE" sz="800" b="1" dirty="0">
                <a:latin typeface="+mj-lt"/>
              </a:rPr>
              <a:t>für die </a:t>
            </a:r>
          </a:p>
          <a:p>
            <a:pPr algn="ctr">
              <a:defRPr/>
            </a:pPr>
            <a:r>
              <a:rPr lang="de-DE" sz="800" b="1" dirty="0" smtClean="0">
                <a:latin typeface="+mj-lt"/>
              </a:rPr>
              <a:t>Europawahl 2019</a:t>
            </a:r>
            <a:endParaRPr lang="de-DE" sz="800" b="1" dirty="0">
              <a:latin typeface="+mj-lt"/>
            </a:endParaRPr>
          </a:p>
        </p:txBody>
      </p:sp>
      <p:sp>
        <p:nvSpPr>
          <p:cNvPr id="24593" name="Textfeld 18"/>
          <p:cNvSpPr txBox="1">
            <a:spLocks noChangeArrowheads="1"/>
          </p:cNvSpPr>
          <p:nvPr/>
        </p:nvSpPr>
        <p:spPr bwMode="auto">
          <a:xfrm>
            <a:off x="3095625" y="1541463"/>
            <a:ext cx="1476375" cy="20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700" b="1" dirty="0" smtClean="0">
                <a:latin typeface="Arial Black" pitchFamily="34" charset="0"/>
              </a:rPr>
              <a:t>Wahlkarte/6.05.2019/Post</a:t>
            </a:r>
            <a:endParaRPr lang="de-DE" sz="700" b="1" dirty="0">
              <a:latin typeface="Arial Black" pitchFamily="34" charset="0"/>
            </a:endParaRPr>
          </a:p>
        </p:txBody>
      </p:sp>
      <p:sp>
        <p:nvSpPr>
          <p:cNvPr id="24594" name="Textfeld 18"/>
          <p:cNvSpPr txBox="1">
            <a:spLocks noChangeArrowheads="1"/>
          </p:cNvSpPr>
          <p:nvPr/>
        </p:nvSpPr>
        <p:spPr bwMode="auto">
          <a:xfrm>
            <a:off x="3113088" y="2357438"/>
            <a:ext cx="1206500" cy="107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700" b="1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45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/>
      <p:bldP spid="45064" grpId="0"/>
      <p:bldP spid="45065" grpId="0"/>
      <p:bldP spid="45066" grpId="0"/>
      <p:bldP spid="45067" grpId="0"/>
      <p:bldP spid="45068" grpId="0"/>
      <p:bldP spid="45069" grpId="0"/>
      <p:bldP spid="45070" grpId="0"/>
      <p:bldP spid="45072" grpId="0" animBg="1"/>
      <p:bldP spid="45072" grpId="1" animBg="1"/>
      <p:bldP spid="45073" grpId="0" animBg="1"/>
      <p:bldP spid="45073" grpId="1" animBg="1"/>
      <p:bldP spid="45074" grpId="0" animBg="1"/>
      <p:bldP spid="45074" grpId="1" animBg="1"/>
      <p:bldP spid="4507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872716"/>
            <a:ext cx="7772400" cy="5616624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de-AT" dirty="0" smtClean="0">
                <a:ea typeface="Calibri" pitchFamily="34" charset="0"/>
              </a:rPr>
              <a:t>Vermerke im Wählerverzeichnis</a:t>
            </a:r>
          </a:p>
          <a:p>
            <a:pPr lvl="2" eaLnBrk="1" hangingPunct="1"/>
            <a:r>
              <a:rPr lang="de-AT" sz="2000" b="1" dirty="0" smtClean="0">
                <a:ea typeface="Calibri" pitchFamily="34" charset="0"/>
                <a:sym typeface="Wingdings" pitchFamily="2" charset="2"/>
              </a:rPr>
              <a:t>Wahlkarte</a:t>
            </a:r>
            <a:r>
              <a:rPr lang="de-AT" sz="2000" dirty="0" smtClean="0">
                <a:ea typeface="Calibri" pitchFamily="34" charset="0"/>
                <a:sym typeface="Wingdings" pitchFamily="2" charset="2"/>
              </a:rPr>
              <a:t> (WK)</a:t>
            </a:r>
            <a:br>
              <a:rPr lang="de-AT" sz="2000" dirty="0" smtClean="0">
                <a:ea typeface="Calibri" pitchFamily="34" charset="0"/>
                <a:sym typeface="Wingdings" pitchFamily="2" charset="2"/>
              </a:rPr>
            </a:br>
            <a:r>
              <a:rPr lang="de-AT" sz="2000" dirty="0" smtClean="0">
                <a:ea typeface="Calibri" pitchFamily="34" charset="0"/>
                <a:sym typeface="Wingdings" pitchFamily="2" charset="2"/>
              </a:rPr>
              <a:t> ohne Wahlkarte keine Stimmabgabe </a:t>
            </a:r>
            <a:br>
              <a:rPr lang="de-AT" sz="2000" dirty="0" smtClean="0">
                <a:ea typeface="Calibri" pitchFamily="34" charset="0"/>
                <a:sym typeface="Wingdings" pitchFamily="2" charset="2"/>
              </a:rPr>
            </a:br>
            <a:r>
              <a:rPr lang="de-AT" sz="2000" dirty="0" smtClean="0">
                <a:ea typeface="Calibri" pitchFamily="34" charset="0"/>
                <a:sym typeface="Wingdings" pitchFamily="2" charset="2"/>
              </a:rPr>
              <a:t>Abnahme der Wahlkarte</a:t>
            </a:r>
          </a:p>
          <a:p>
            <a:pPr lvl="2" eaLnBrk="1" hangingPunct="1"/>
            <a:r>
              <a:rPr lang="de-AT" sz="2000" b="1" dirty="0" smtClean="0">
                <a:ea typeface="Calibri" pitchFamily="34" charset="0"/>
              </a:rPr>
              <a:t>Streichung aus dem Wählerverzeichnis</a:t>
            </a:r>
            <a:br>
              <a:rPr lang="de-AT" sz="2000" b="1" dirty="0" smtClean="0">
                <a:ea typeface="Calibri" pitchFamily="34" charset="0"/>
              </a:rPr>
            </a:br>
            <a:r>
              <a:rPr lang="de-AT" sz="2000" dirty="0" smtClean="0">
                <a:ea typeface="Calibri" pitchFamily="34" charset="0"/>
                <a:sym typeface="Wingdings" pitchFamily="2" charset="2"/>
              </a:rPr>
              <a:t> </a:t>
            </a:r>
            <a:r>
              <a:rPr lang="de-AT" sz="2000" u="sng" dirty="0" smtClean="0">
                <a:ea typeface="Calibri" pitchFamily="34" charset="0"/>
                <a:sym typeface="Wingdings" pitchFamily="2" charset="2"/>
              </a:rPr>
              <a:t>nicht</a:t>
            </a:r>
            <a:r>
              <a:rPr lang="de-AT" sz="2000" dirty="0" smtClean="0">
                <a:ea typeface="Calibri" pitchFamily="34" charset="0"/>
                <a:sym typeface="Wingdings" pitchFamily="2" charset="2"/>
              </a:rPr>
              <a:t> zur Wahl zulassen</a:t>
            </a:r>
          </a:p>
          <a:p>
            <a:pPr lvl="2" eaLnBrk="1" hangingPunct="1"/>
            <a:r>
              <a:rPr lang="de-AT" sz="2000" b="1" dirty="0" smtClean="0">
                <a:ea typeface="Calibri" pitchFamily="34" charset="0"/>
                <a:sym typeface="Wingdings" pitchFamily="2" charset="2"/>
              </a:rPr>
              <a:t>Aufnahme</a:t>
            </a:r>
            <a:r>
              <a:rPr lang="de-AT" sz="2000" dirty="0" smtClean="0">
                <a:ea typeface="Calibri" pitchFamily="34" charset="0"/>
                <a:sym typeface="Wingdings" pitchFamily="2" charset="2"/>
              </a:rPr>
              <a:t/>
            </a:r>
            <a:br>
              <a:rPr lang="de-AT" sz="2000" dirty="0" smtClean="0">
                <a:ea typeface="Calibri" pitchFamily="34" charset="0"/>
                <a:sym typeface="Wingdings" pitchFamily="2" charset="2"/>
              </a:rPr>
            </a:br>
            <a:r>
              <a:rPr lang="de-AT" sz="2000" dirty="0" smtClean="0">
                <a:ea typeface="Calibri" pitchFamily="34" charset="0"/>
                <a:sym typeface="Wingdings" pitchFamily="2" charset="2"/>
              </a:rPr>
              <a:t> zur Wahl zulassen</a:t>
            </a:r>
            <a:br>
              <a:rPr lang="de-AT" sz="2000" dirty="0" smtClean="0">
                <a:ea typeface="Calibri" pitchFamily="34" charset="0"/>
                <a:sym typeface="Wingdings" pitchFamily="2" charset="2"/>
              </a:rPr>
            </a:br>
            <a:endParaRPr lang="de-AT" sz="2000" dirty="0" smtClean="0">
              <a:ea typeface="Calibri" pitchFamily="34" charset="0"/>
              <a:sym typeface="Wingdings" pitchFamily="2" charset="2"/>
            </a:endParaRPr>
          </a:p>
          <a:p>
            <a:pPr lvl="1" eaLnBrk="1" hangingPunct="1"/>
            <a:r>
              <a:rPr lang="de-AT" dirty="0" smtClean="0">
                <a:ea typeface="Calibri" pitchFamily="34" charset="0"/>
                <a:sym typeface="Wingdings" pitchFamily="2" charset="2"/>
              </a:rPr>
              <a:t>Hinweise ohne Auswirkung</a:t>
            </a:r>
          </a:p>
          <a:p>
            <a:pPr lvl="2" eaLnBrk="1" hangingPunct="1"/>
            <a:r>
              <a:rPr lang="de-AT" sz="2000" b="1" dirty="0" smtClean="0">
                <a:ea typeface="Calibri" pitchFamily="34" charset="0"/>
                <a:sym typeface="Wingdings" pitchFamily="2" charset="2"/>
              </a:rPr>
              <a:t>Aus </a:t>
            </a:r>
            <a:r>
              <a:rPr lang="de-AT" sz="2000" b="1" dirty="0">
                <a:ea typeface="Calibri" pitchFamily="34" charset="0"/>
                <a:sym typeface="Wingdings" pitchFamily="2" charset="2"/>
              </a:rPr>
              <a:t>der Europawähler</a:t>
            </a:r>
            <a:r>
              <a:rPr lang="de-AT" sz="2000" b="1" u="sng" dirty="0">
                <a:ea typeface="Calibri" pitchFamily="34" charset="0"/>
                <a:sym typeface="Wingdings" pitchFamily="2" charset="2"/>
              </a:rPr>
              <a:t>evidenz</a:t>
            </a:r>
            <a:r>
              <a:rPr lang="de-AT" sz="2000" b="1" dirty="0">
                <a:ea typeface="Calibri" pitchFamily="34" charset="0"/>
                <a:sym typeface="Wingdings" pitchFamily="2" charset="2"/>
              </a:rPr>
              <a:t> gestrichen</a:t>
            </a:r>
          </a:p>
          <a:p>
            <a:pPr marL="1371600" lvl="3" indent="0" eaLnBrk="1" hangingPunct="1">
              <a:buNone/>
            </a:pPr>
            <a:r>
              <a:rPr lang="de-AT" sz="1800" dirty="0" err="1" smtClean="0">
                <a:ea typeface="Calibri" pitchFamily="34" charset="0"/>
                <a:sym typeface="Wingdings" pitchFamily="2" charset="2"/>
              </a:rPr>
              <a:t>WählerIn</a:t>
            </a:r>
            <a:r>
              <a:rPr lang="de-AT" sz="1800" dirty="0" smtClean="0">
                <a:ea typeface="Calibri" pitchFamily="34" charset="0"/>
                <a:sym typeface="Wingdings" pitchFamily="2" charset="2"/>
              </a:rPr>
              <a:t> </a:t>
            </a:r>
            <a:r>
              <a:rPr lang="de-AT" sz="1800" dirty="0">
                <a:ea typeface="Calibri" pitchFamily="34" charset="0"/>
                <a:sym typeface="Wingdings" pitchFamily="2" charset="2"/>
              </a:rPr>
              <a:t>muss </a:t>
            </a:r>
            <a:r>
              <a:rPr lang="de-AT" sz="1800" dirty="0" smtClean="0">
                <a:ea typeface="Calibri" pitchFamily="34" charset="0"/>
                <a:sym typeface="Wingdings" pitchFamily="2" charset="2"/>
              </a:rPr>
              <a:t>darauf hingewiesen </a:t>
            </a:r>
            <a:r>
              <a:rPr lang="de-AT" sz="1800" dirty="0">
                <a:ea typeface="Calibri" pitchFamily="34" charset="0"/>
                <a:sym typeface="Wingdings" pitchFamily="2" charset="2"/>
              </a:rPr>
              <a:t>werden,</a:t>
            </a:r>
            <a:r>
              <a:rPr lang="de-AT" sz="1800" b="1" dirty="0">
                <a:ea typeface="Calibri" pitchFamily="34" charset="0"/>
                <a:sym typeface="Wingdings" pitchFamily="2" charset="2"/>
              </a:rPr>
              <a:t> </a:t>
            </a:r>
            <a:r>
              <a:rPr lang="de-AT" sz="1800" dirty="0" smtClean="0">
                <a:ea typeface="Calibri" pitchFamily="34" charset="0"/>
                <a:sym typeface="Wingdings" pitchFamily="2" charset="2"/>
              </a:rPr>
              <a:t>dass doppelte Stimmabgabe einen Straftatbestand darstellt</a:t>
            </a:r>
          </a:p>
          <a:p>
            <a:pPr lvl="2" eaLnBrk="1" hangingPunct="1"/>
            <a:r>
              <a:rPr lang="de-AT" sz="2000" b="1" dirty="0" smtClean="0">
                <a:ea typeface="Calibri" pitchFamily="34" charset="0"/>
                <a:sym typeface="Wingdings" pitchFamily="2" charset="2"/>
              </a:rPr>
              <a:t>Verstorben am </a:t>
            </a:r>
            <a:r>
              <a:rPr lang="de-AT" sz="2000" b="1" dirty="0" err="1" smtClean="0">
                <a:ea typeface="Calibri" pitchFamily="34" charset="0"/>
                <a:sym typeface="Wingdings" pitchFamily="2" charset="2"/>
              </a:rPr>
              <a:t>xx.xx.xxxx</a:t>
            </a:r>
            <a:endParaRPr lang="de-AT" sz="2000" b="1" dirty="0" smtClean="0">
              <a:ea typeface="Calibri" pitchFamily="34" charset="0"/>
              <a:sym typeface="Wingdings" pitchFamily="2" charset="2"/>
            </a:endParaRPr>
          </a:p>
          <a:p>
            <a:pPr lvl="3" eaLnBrk="1" hangingPunct="1"/>
            <a:r>
              <a:rPr lang="de-AT" sz="1800" dirty="0" smtClean="0">
                <a:ea typeface="Calibri" pitchFamily="34" charset="0"/>
                <a:sym typeface="Wingdings" pitchFamily="2" charset="2"/>
              </a:rPr>
              <a:t>Briefwahl vor Tod ist trotzdem möglich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268288" y="50391"/>
            <a:ext cx="8604250" cy="8223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AT" dirty="0">
                <a:solidFill>
                  <a:schemeClr val="bg1"/>
                </a:solidFill>
                <a:latin typeface="Arial" charset="0"/>
              </a:rPr>
              <a:t>Wenn Vermerk Wahlkarte – keine Stimmabgabe ohne Wahlkarte möglich!!!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 build="p" bldLvl="2" autoUpdateAnimBg="0"/>
      <p:bldP spid="573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06413"/>
            <a:ext cx="8229600" cy="401637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smtClean="0">
                <a:ea typeface="+mj-ea"/>
              </a:rPr>
              <a:t>Wahlkarte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50825" y="333375"/>
            <a:ext cx="8604250" cy="83026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AT">
                <a:solidFill>
                  <a:schemeClr val="bg1"/>
                </a:solidFill>
                <a:latin typeface="Arial" charset="0"/>
              </a:rPr>
              <a:t>Wählen mit Wahlkarte in allen Wahllokalen oder im eigenen Wahlsprengel!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164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AT" b="1" dirty="0" smtClean="0">
                <a:ea typeface="Calibri" pitchFamily="34" charset="0"/>
                <a:sym typeface="Wingdings" pitchFamily="2" charset="2"/>
              </a:rPr>
              <a:t>Wahlkarte</a:t>
            </a:r>
          </a:p>
          <a:p>
            <a:pPr lvl="1" eaLnBrk="1" hangingPunct="1"/>
            <a:r>
              <a:rPr lang="de-AT" sz="2400" dirty="0" smtClean="0">
                <a:ea typeface="Calibri" pitchFamily="34" charset="0"/>
                <a:sym typeface="Wingdings" pitchFamily="2" charset="2"/>
              </a:rPr>
              <a:t>Wahlkartenwähler können österreichweit in allen Wahllokalen wählen – alle Wahllokale sind Wahlkartenwahllokale</a:t>
            </a:r>
          </a:p>
          <a:p>
            <a:pPr eaLnBrk="1" hangingPunct="1"/>
            <a:r>
              <a:rPr lang="de-AT" b="1" dirty="0" smtClean="0">
                <a:ea typeface="Calibri" pitchFamily="34" charset="0"/>
              </a:rPr>
              <a:t>Briefwahl</a:t>
            </a:r>
          </a:p>
          <a:p>
            <a:pPr lvl="1"/>
            <a:r>
              <a:rPr lang="de-DE" sz="2400" dirty="0"/>
              <a:t>Ein Wahlberechtigter kann </a:t>
            </a:r>
            <a:r>
              <a:rPr lang="de-DE" sz="2400" dirty="0" smtClean="0"/>
              <a:t>österreichweit JEDER </a:t>
            </a:r>
            <a:r>
              <a:rPr lang="de-DE" sz="2400" dirty="0"/>
              <a:t>örtlichen Wahlbehörde</a:t>
            </a:r>
            <a:r>
              <a:rPr lang="de-DE" sz="2400" b="1" dirty="0"/>
              <a:t> </a:t>
            </a:r>
            <a:r>
              <a:rPr lang="de-DE" sz="2400" dirty="0"/>
              <a:t>die Wahlkarte, die bereits zur </a:t>
            </a:r>
            <a:r>
              <a:rPr lang="de-DE" sz="2400" b="1" dirty="0"/>
              <a:t>Stimmabgabe mittels Briefwahl </a:t>
            </a:r>
            <a:r>
              <a:rPr lang="de-DE" sz="2400" dirty="0"/>
              <a:t>verwendet worden ist (eidesstattliche Erklärung ist bereits durch Unterschrift erfolgt</a:t>
            </a:r>
            <a:r>
              <a:rPr lang="de-DE" sz="2400" dirty="0" smtClean="0"/>
              <a:t>), </a:t>
            </a:r>
            <a:r>
              <a:rPr lang="de-DE" sz="2400" dirty="0"/>
              <a:t>übergeben!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9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5" name="Picture 7" descr="Wahlkarte_Rueckseite"/>
          <p:cNvPicPr>
            <a:picLocks noChangeAspect="1" noChangeArrowheads="1"/>
          </p:cNvPicPr>
          <p:nvPr/>
        </p:nvPicPr>
        <p:blipFill>
          <a:blip r:embed="rId2"/>
          <a:srcRect t="2972" b="5193"/>
          <a:stretch>
            <a:fillRect/>
          </a:stretch>
        </p:blipFill>
        <p:spPr bwMode="auto">
          <a:xfrm>
            <a:off x="4808538" y="1520825"/>
            <a:ext cx="3795712" cy="49323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6731000" y="27813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600" b="1">
                <a:solidFill>
                  <a:srgbClr val="0000FF"/>
                </a:solidFill>
                <a:latin typeface="Monotype Corsiva" pitchFamily="66" charset="0"/>
              </a:rPr>
              <a:t>Willi Wähler</a:t>
            </a:r>
          </a:p>
        </p:txBody>
      </p:sp>
      <p:sp>
        <p:nvSpPr>
          <p:cNvPr id="73740" name="AutoShape 12"/>
          <p:cNvSpPr>
            <a:spLocks noChangeArrowheads="1"/>
          </p:cNvSpPr>
          <p:nvPr/>
        </p:nvSpPr>
        <p:spPr bwMode="auto">
          <a:xfrm>
            <a:off x="5003800" y="1916113"/>
            <a:ext cx="3455988" cy="648791"/>
          </a:xfrm>
          <a:custGeom>
            <a:avLst/>
            <a:gdLst>
              <a:gd name="T0" fmla="*/ 549039335 w 21600"/>
              <a:gd name="T1" fmla="*/ 58103870 h 21600"/>
              <a:gd name="T2" fmla="*/ 276478060 w 21600"/>
              <a:gd name="T3" fmla="*/ 116207666 h 21600"/>
              <a:gd name="T4" fmla="*/ 3916786 w 21600"/>
              <a:gd name="T5" fmla="*/ 58103870 h 21600"/>
              <a:gd name="T6" fmla="*/ 27647806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53 w 21600"/>
              <a:gd name="T13" fmla="*/ 1953 h 21600"/>
              <a:gd name="T14" fmla="*/ 19647 w 21600"/>
              <a:gd name="T15" fmla="*/ 1964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06" y="21600"/>
                </a:lnTo>
                <a:lnTo>
                  <a:pt x="21294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29700" name="Picture 6" descr="Wahlkarte_Rueckseite"/>
          <p:cNvPicPr>
            <a:picLocks noChangeAspect="1" noChangeArrowheads="1"/>
          </p:cNvPicPr>
          <p:nvPr/>
        </p:nvPicPr>
        <p:blipFill>
          <a:blip r:embed="rId2"/>
          <a:srcRect t="2972" b="5193"/>
          <a:stretch>
            <a:fillRect/>
          </a:stretch>
        </p:blipFill>
        <p:spPr bwMode="auto">
          <a:xfrm>
            <a:off x="503238" y="1520825"/>
            <a:ext cx="3795712" cy="49323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3737" name="Rectangle 9"/>
          <p:cNvSpPr>
            <a:spLocks noGrp="1" noChangeArrowheads="1"/>
          </p:cNvSpPr>
          <p:nvPr>
            <p:ph type="title"/>
          </p:nvPr>
        </p:nvSpPr>
        <p:spPr>
          <a:xfrm>
            <a:off x="503238" y="184149"/>
            <a:ext cx="8218487" cy="612775"/>
          </a:xfrm>
        </p:spPr>
        <p:txBody>
          <a:bodyPr/>
          <a:lstStyle/>
          <a:p>
            <a:pPr eaLnBrk="1" hangingPunct="1"/>
            <a:r>
              <a:rPr lang="de-AT" sz="3600" dirty="0" smtClean="0">
                <a:solidFill>
                  <a:srgbClr val="0070C0"/>
                </a:solidFill>
              </a:rPr>
              <a:t>Unterschied Wahlkarte – Briefwahl</a:t>
            </a:r>
            <a:endParaRPr lang="de-AT" sz="3600" dirty="0" smtClean="0"/>
          </a:p>
        </p:txBody>
      </p:sp>
      <p:sp>
        <p:nvSpPr>
          <p:cNvPr id="73738" name="WordArt 10"/>
          <p:cNvSpPr>
            <a:spLocks noChangeArrowheads="1" noChangeShapeType="1" noTextEdit="1"/>
          </p:cNvSpPr>
          <p:nvPr/>
        </p:nvSpPr>
        <p:spPr bwMode="auto">
          <a:xfrm>
            <a:off x="5616575" y="3500438"/>
            <a:ext cx="2381250" cy="14351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de-DE" sz="3600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Briefwahl</a:t>
            </a:r>
          </a:p>
        </p:txBody>
      </p:sp>
      <p:sp>
        <p:nvSpPr>
          <p:cNvPr id="73739" name="WordArt 11"/>
          <p:cNvSpPr>
            <a:spLocks noChangeArrowheads="1" noChangeShapeType="1" noTextEdit="1"/>
          </p:cNvSpPr>
          <p:nvPr/>
        </p:nvSpPr>
        <p:spPr bwMode="auto">
          <a:xfrm>
            <a:off x="1146175" y="3614738"/>
            <a:ext cx="2381250" cy="14351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endParaRPr lang="de-DE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167063" y="1773238"/>
            <a:ext cx="792162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451725" y="1773238"/>
            <a:ext cx="792163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684213" y="1016000"/>
            <a:ext cx="33845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•"/>
            </a:pPr>
            <a:r>
              <a:rPr lang="de-AT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Lasche ist OFFEN !!</a:t>
            </a:r>
            <a:br>
              <a:rPr lang="de-AT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de-AT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KEINE Unterschrift</a:t>
            </a:r>
            <a:r>
              <a:rPr lang="de-AT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				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03800" y="873125"/>
            <a:ext cx="345598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FontTx/>
              <a:buChar char="•"/>
            </a:pPr>
            <a:r>
              <a:rPr lang="de-AT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Lasche ist </a:t>
            </a:r>
            <a:r>
              <a:rPr lang="de-AT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GESCHLOSSEN und unterschrieben!!</a:t>
            </a:r>
            <a:r>
              <a:rPr lang="de-AT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		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7" name="Rechteck 6"/>
          <p:cNvSpPr/>
          <p:nvPr/>
        </p:nvSpPr>
        <p:spPr>
          <a:xfrm rot="20619989">
            <a:off x="715352" y="3859945"/>
            <a:ext cx="33714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Wahlkarte</a:t>
            </a:r>
            <a:endParaRPr lang="de-DE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6" grpId="0"/>
      <p:bldP spid="73740" grpId="0" animBg="1"/>
      <p:bldP spid="73738" grpId="0" animBg="1"/>
      <p:bldP spid="73739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91231"/>
            <a:ext cx="8229600" cy="633412"/>
          </a:xfrm>
        </p:spPr>
        <p:txBody>
          <a:bodyPr/>
          <a:lstStyle/>
          <a:p>
            <a:r>
              <a:rPr lang="de-DE" sz="3600" dirty="0" smtClean="0">
                <a:solidFill>
                  <a:srgbClr val="0070C0"/>
                </a:solidFill>
              </a:rPr>
              <a:t>Erfassung Briefwahlkarten</a:t>
            </a:r>
            <a:endParaRPr lang="de-DE" sz="3600" dirty="0">
              <a:solidFill>
                <a:srgbClr val="0070C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11560" y="591071"/>
            <a:ext cx="7956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alibri" panose="020F0502020204030204" pitchFamily="34" charset="0"/>
              </a:rPr>
              <a:t>Werden nicht im Abstimmungsverzeichnis erfasst, sondern in der Erfassungsliste im vorgesehenen Kuvert</a:t>
            </a:r>
          </a:p>
          <a:p>
            <a:endParaRPr lang="de-DE" dirty="0" smtClean="0">
              <a:latin typeface="Calibri" panose="020F050202020403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7"/>
          <a:stretch/>
        </p:blipFill>
        <p:spPr>
          <a:xfrm>
            <a:off x="565212" y="1379041"/>
            <a:ext cx="7859216" cy="516901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926711" y="3034260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908462" y="2554670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7767292" y="2319841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926711" y="3408139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926710" y="4031843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908461" y="4761148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759036" y="2679527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740352" y="3042696"/>
            <a:ext cx="369885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7740352" y="5481228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7740352" y="5735569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756035" y="6093296"/>
            <a:ext cx="272349" cy="24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endParaRPr lang="de-DE" sz="1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94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  <a:ea typeface="+mj-ea"/>
              </a:rPr>
              <a:t>Sonstiges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500" y="1088740"/>
            <a:ext cx="8013576" cy="452596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90000"/>
              </a:lnSpc>
            </a:pPr>
            <a:r>
              <a:rPr lang="de-AT" dirty="0" smtClean="0"/>
              <a:t>körper- oder sinnesbehinderte Personen </a:t>
            </a:r>
            <a:r>
              <a:rPr lang="de-AT" sz="1800" dirty="0" smtClean="0"/>
              <a:t>Stimmzettelschablone/Begleitperson</a:t>
            </a:r>
          </a:p>
          <a:p>
            <a:pPr lvl="1" eaLnBrk="1" hangingPunct="1">
              <a:lnSpc>
                <a:spcPct val="90000"/>
              </a:lnSpc>
            </a:pPr>
            <a:r>
              <a:rPr lang="de-AT" dirty="0" smtClean="0"/>
              <a:t>Fehler beim Ausfüllen des Stimmzettel</a:t>
            </a:r>
            <a:br>
              <a:rPr lang="de-AT" dirty="0" smtClean="0"/>
            </a:br>
            <a:r>
              <a:rPr lang="de-AT" sz="1800" dirty="0" smtClean="0"/>
              <a:t>Ausgabe weiterer Stimmzettel mit Vermerk im Abstimmungsverzeichnis</a:t>
            </a:r>
            <a:br>
              <a:rPr lang="de-AT" sz="1800" dirty="0" smtClean="0"/>
            </a:br>
            <a:r>
              <a:rPr lang="de-AT" sz="1400" dirty="0" smtClean="0"/>
              <a:t>falsch verwendeten Stimmzettel wird von wahlberechtigter Person zerrissen und mitgenommen)</a:t>
            </a:r>
          </a:p>
          <a:p>
            <a:pPr lvl="1" eaLnBrk="1" hangingPunct="1">
              <a:lnSpc>
                <a:spcPct val="90000"/>
              </a:lnSpc>
            </a:pPr>
            <a:r>
              <a:rPr lang="de-AT" dirty="0" smtClean="0"/>
              <a:t>Wahlzeugen </a:t>
            </a:r>
            <a:br>
              <a:rPr lang="de-AT" dirty="0" smtClean="0"/>
            </a:br>
            <a:r>
              <a:rPr lang="de-AT" sz="1800" dirty="0" smtClean="0"/>
              <a:t>Eintrittsschein muss vorgewiesen werden! Kein Stimmrecht!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 smtClean="0"/>
              <a:t>Vertrauenspersonen</a:t>
            </a:r>
            <a:br>
              <a:rPr lang="de-DE" dirty="0" smtClean="0"/>
            </a:br>
            <a:r>
              <a:rPr lang="de-DE" sz="1800" dirty="0" smtClean="0"/>
              <a:t>sind Mitglieder der Wahlbehörde jedoch ohne Stimmrecht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 smtClean="0"/>
              <a:t>Beschriftung der weißen Flachsäcke</a:t>
            </a:r>
            <a:br>
              <a:rPr lang="de-DE" dirty="0" smtClean="0"/>
            </a:br>
            <a:r>
              <a:rPr lang="de-DE" dirty="0" smtClean="0"/>
              <a:t>mit der Sprengelnummer</a:t>
            </a:r>
            <a:br>
              <a:rPr lang="de-DE" dirty="0" smtClean="0"/>
            </a:br>
            <a:r>
              <a:rPr lang="de-DE" sz="1800" dirty="0" smtClean="0"/>
              <a:t>Stimmzettel 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 smtClean="0"/>
              <a:t>Klemmbrett</a:t>
            </a:r>
            <a:br>
              <a:rPr lang="de-DE" dirty="0" smtClean="0"/>
            </a:br>
            <a:r>
              <a:rPr lang="de-DE" sz="1800" dirty="0" smtClean="0"/>
              <a:t>als Hilfestellung für </a:t>
            </a:r>
            <a:r>
              <a:rPr lang="de-DE" sz="1800" dirty="0" err="1" smtClean="0"/>
              <a:t>RollstuhlfahrerInnen</a:t>
            </a:r>
            <a:r>
              <a:rPr lang="de-DE" dirty="0" smtClean="0"/>
              <a:t/>
            </a:r>
            <a:br>
              <a:rPr lang="de-DE" dirty="0" smtClean="0"/>
            </a:br>
            <a:endParaRPr lang="de-AT" dirty="0" smtClean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0868" y="3029959"/>
            <a:ext cx="2445628" cy="3459381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908050"/>
            <a:ext cx="9144000" cy="54372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/>
          <a:lstStyle/>
          <a:p>
            <a:pPr marL="447675" lvl="1" indent="-361950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 smtClean="0">
                <a:latin typeface="Calibri" pitchFamily="34" charset="0"/>
              </a:rPr>
              <a:t>Stimmzettelabrechnung H4</a:t>
            </a:r>
          </a:p>
          <a:p>
            <a:pPr marL="542925" lvl="2">
              <a:lnSpc>
                <a:spcPct val="90000"/>
              </a:lnSpc>
              <a:spcBef>
                <a:spcPct val="20000"/>
              </a:spcBef>
            </a:pPr>
            <a:r>
              <a:rPr lang="de-AT" sz="2000" dirty="0" smtClean="0">
                <a:latin typeface="Calibri" pitchFamily="34" charset="0"/>
              </a:rPr>
              <a:t>   Gesamtsumme Abstimmungsverzeichnis </a:t>
            </a:r>
            <a:br>
              <a:rPr lang="de-AT" sz="2000" dirty="0" smtClean="0">
                <a:latin typeface="Calibri" pitchFamily="34" charset="0"/>
              </a:rPr>
            </a:br>
            <a:r>
              <a:rPr lang="de-AT" sz="2000" dirty="0" smtClean="0">
                <a:latin typeface="Calibri" pitchFamily="34" charset="0"/>
              </a:rPr>
              <a:t>+ evtl. zusätzlich ausgegebene Stimmzettel </a:t>
            </a:r>
            <a:br>
              <a:rPr lang="de-AT" sz="2000" dirty="0" smtClean="0">
                <a:latin typeface="Calibri" pitchFamily="34" charset="0"/>
              </a:rPr>
            </a:br>
            <a:r>
              <a:rPr lang="de-AT" sz="2000" dirty="0" smtClean="0">
                <a:latin typeface="Calibri" pitchFamily="34" charset="0"/>
              </a:rPr>
              <a:t>-  Anzahl </a:t>
            </a:r>
            <a:r>
              <a:rPr lang="de-AT" sz="2000" dirty="0" err="1" smtClean="0">
                <a:latin typeface="Calibri" pitchFamily="34" charset="0"/>
              </a:rPr>
              <a:t>WahlkartenwählerInnen</a:t>
            </a:r>
            <a:endParaRPr lang="de-AT" sz="2000" dirty="0" smtClean="0">
              <a:latin typeface="Calibri" pitchFamily="34" charset="0"/>
            </a:endParaRPr>
          </a:p>
          <a:p>
            <a:pPr marL="542925" lvl="2">
              <a:lnSpc>
                <a:spcPct val="90000"/>
              </a:lnSpc>
              <a:spcBef>
                <a:spcPct val="20000"/>
              </a:spcBef>
            </a:pPr>
            <a:r>
              <a:rPr lang="de-AT" sz="2000" dirty="0" smtClean="0">
                <a:latin typeface="Calibri" pitchFamily="34" charset="0"/>
              </a:rPr>
              <a:t>= ausgegebene Stimmzettel</a:t>
            </a:r>
          </a:p>
          <a:p>
            <a:pPr marL="447675" lvl="1" indent="-361950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 smtClean="0">
                <a:latin typeface="Calibri" pitchFamily="34" charset="0"/>
              </a:rPr>
              <a:t>Anzahl </a:t>
            </a:r>
            <a:r>
              <a:rPr lang="de-AT" sz="2800" dirty="0">
                <a:latin typeface="Calibri" pitchFamily="34" charset="0"/>
              </a:rPr>
              <a:t>der entgegengenommenen </a:t>
            </a:r>
            <a:r>
              <a:rPr lang="de-AT" sz="2800" dirty="0" smtClean="0">
                <a:latin typeface="Calibri" pitchFamily="34" charset="0"/>
              </a:rPr>
              <a:t>Briefwahlunterlagen H6 </a:t>
            </a:r>
            <a:endParaRPr lang="de-AT" sz="2800" dirty="0">
              <a:latin typeface="Calibri" pitchFamily="34" charset="0"/>
            </a:endParaRPr>
          </a:p>
          <a:p>
            <a:pPr marL="904875" lvl="2" indent="-457200">
              <a:lnSpc>
                <a:spcPct val="90000"/>
              </a:lnSpc>
              <a:spcBef>
                <a:spcPct val="20000"/>
              </a:spcBef>
              <a:buFont typeface="Symbol" pitchFamily="18" charset="2"/>
              <a:buChar char="-"/>
            </a:pPr>
            <a:r>
              <a:rPr lang="de-AT" sz="2000" dirty="0">
                <a:latin typeface="Calibri" pitchFamily="34" charset="0"/>
              </a:rPr>
              <a:t>Verpacken in eigenes dafür vorgesehenes Kuvert und Übergabe bei </a:t>
            </a:r>
            <a:r>
              <a:rPr lang="de-AT" sz="2000" dirty="0" smtClean="0">
                <a:latin typeface="Calibri" pitchFamily="34" charset="0"/>
              </a:rPr>
              <a:t>Wahlpaketrücknahme H7</a:t>
            </a:r>
            <a:endParaRPr lang="de-AT" sz="2000" dirty="0">
              <a:latin typeface="Calibri" pitchFamily="34" charset="0"/>
            </a:endParaRPr>
          </a:p>
          <a:p>
            <a:pPr marL="447675" lvl="1" indent="-361950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>
                <a:latin typeface="Calibri" pitchFamily="34" charset="0"/>
              </a:rPr>
              <a:t>Anzahl blaue Wahlkuverts – Zahl der im Abstimmungsverzeichnis eingetragenen </a:t>
            </a:r>
            <a:r>
              <a:rPr lang="de-AT" sz="2800" dirty="0" err="1" smtClean="0">
                <a:latin typeface="Calibri" pitchFamily="34" charset="0"/>
              </a:rPr>
              <a:t>WählerInnen</a:t>
            </a:r>
            <a:r>
              <a:rPr lang="de-AT" sz="2800" dirty="0" smtClean="0">
                <a:latin typeface="Calibri" pitchFamily="34" charset="0"/>
              </a:rPr>
              <a:t> H8</a:t>
            </a:r>
            <a:endParaRPr lang="de-AT" sz="2800" dirty="0">
              <a:latin typeface="Calibri" pitchFamily="34" charset="0"/>
            </a:endParaRPr>
          </a:p>
          <a:p>
            <a:pPr marL="447675" lvl="1" indent="-361950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>
                <a:latin typeface="Calibri" pitchFamily="34" charset="0"/>
              </a:rPr>
              <a:t>Öffnen der blauen Kuverts und Entnahme Stimmzettel </a:t>
            </a:r>
            <a:r>
              <a:rPr lang="de-AT" sz="2800" dirty="0" smtClean="0">
                <a:latin typeface="Calibri" pitchFamily="34" charset="0"/>
              </a:rPr>
              <a:t>H9</a:t>
            </a:r>
            <a:endParaRPr lang="de-AT" sz="2800" dirty="0">
              <a:latin typeface="Calibri" pitchFamily="34" charset="0"/>
            </a:endParaRPr>
          </a:p>
          <a:p>
            <a:pPr marL="447675" lvl="1" indent="-361950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>
                <a:latin typeface="Calibri" pitchFamily="34" charset="0"/>
              </a:rPr>
              <a:t>Ermittlung Parteisummen und ungültige </a:t>
            </a:r>
            <a:r>
              <a:rPr lang="de-AT" sz="2800" dirty="0" smtClean="0">
                <a:latin typeface="Calibri" pitchFamily="34" charset="0"/>
              </a:rPr>
              <a:t>Stimmen H10</a:t>
            </a:r>
            <a:endParaRPr lang="de-AT" sz="2800" dirty="0">
              <a:latin typeface="Calibri" pitchFamily="34" charset="0"/>
            </a:endParaRPr>
          </a:p>
          <a:p>
            <a:pPr marL="904875" lvl="2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de-AT" dirty="0">
                <a:latin typeface="Calibri" pitchFamily="34" charset="0"/>
              </a:rPr>
              <a:t>Eintragung in Tabelle I und Formular Sofortmeldung </a:t>
            </a:r>
            <a:r>
              <a:rPr lang="de-AT" dirty="0" smtClean="0">
                <a:latin typeface="Calibri" pitchFamily="34" charset="0"/>
              </a:rPr>
              <a:t>H11/H12</a:t>
            </a:r>
            <a:endParaRPr lang="de-AT" dirty="0">
              <a:latin typeface="Calibri" pitchFamily="34" charset="0"/>
            </a:endParaRPr>
          </a:p>
          <a:p>
            <a:pPr marL="904875" lvl="2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de-AT" dirty="0">
                <a:latin typeface="Calibri" pitchFamily="34" charset="0"/>
              </a:rPr>
              <a:t>Telefonische </a:t>
            </a:r>
            <a:r>
              <a:rPr lang="de-AT" dirty="0" smtClean="0">
                <a:latin typeface="Calibri" pitchFamily="34" charset="0"/>
              </a:rPr>
              <a:t>Sofortmeldung </a:t>
            </a:r>
            <a:br>
              <a:rPr lang="de-AT" dirty="0" smtClean="0">
                <a:latin typeface="Calibri" pitchFamily="34" charset="0"/>
              </a:rPr>
            </a:br>
            <a:r>
              <a:rPr lang="de-DE" dirty="0">
                <a:latin typeface="Calibri" pitchFamily="34" charset="0"/>
              </a:rPr>
              <a:t/>
            </a:r>
            <a:br>
              <a:rPr lang="de-DE" dirty="0">
                <a:latin typeface="Calibri" pitchFamily="34" charset="0"/>
              </a:rPr>
            </a:br>
            <a:endParaRPr lang="de-AT" dirty="0">
              <a:latin typeface="Calibri" pitchFamily="34" charset="0"/>
            </a:endParaRP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  <a:ea typeface="+mj-ea"/>
              </a:rPr>
              <a:t>Ergebnisermittlung</a:t>
            </a:r>
          </a:p>
        </p:txBody>
      </p:sp>
      <p:cxnSp>
        <p:nvCxnSpPr>
          <p:cNvPr id="3" name="Gerader Verbinder 2"/>
          <p:cNvCxnSpPr/>
          <p:nvPr/>
        </p:nvCxnSpPr>
        <p:spPr>
          <a:xfrm flipV="1">
            <a:off x="863588" y="2204864"/>
            <a:ext cx="4968552" cy="360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23850" y="1600200"/>
            <a:ext cx="8640763" cy="4525963"/>
          </a:xfrm>
          <a:prstGeom prst="rect">
            <a:avLst/>
          </a:prstGeom>
          <a:solidFill>
            <a:srgbClr val="FFFFFF"/>
          </a:solidFill>
          <a:ln/>
          <a:extLst/>
        </p:spPr>
        <p:txBody>
          <a:bodyPr/>
          <a:lstStyle/>
          <a:p>
            <a:pPr marL="606425" lvl="1" indent="-514350">
              <a:lnSpc>
                <a:spcPct val="90000"/>
              </a:lnSpc>
              <a:spcBef>
                <a:spcPct val="20000"/>
              </a:spcBef>
              <a:buFont typeface="+mj-lt"/>
              <a:buAutoNum type="arabicPeriod" startAt="5"/>
            </a:pPr>
            <a:r>
              <a:rPr lang="de-AT" sz="2800" dirty="0">
                <a:latin typeface="Calibri" pitchFamily="34" charset="0"/>
              </a:rPr>
              <a:t>Auswertung der Stimmzettel mit </a:t>
            </a:r>
            <a:r>
              <a:rPr lang="de-AT" sz="2800" dirty="0" smtClean="0">
                <a:latin typeface="Calibri" pitchFamily="34" charset="0"/>
              </a:rPr>
              <a:t>(ohne) Vorzugsstimmen Seite 8</a:t>
            </a:r>
            <a:endParaRPr lang="de-AT" sz="2800" dirty="0">
              <a:latin typeface="Calibri" pitchFamily="34" charset="0"/>
            </a:endParaRPr>
          </a:p>
          <a:p>
            <a:pPr marL="452438" lvl="1" indent="-360363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 startAt="5"/>
            </a:pPr>
            <a:r>
              <a:rPr lang="de-AT" sz="2800" dirty="0" smtClean="0">
                <a:latin typeface="Calibri" pitchFamily="34" charset="0"/>
              </a:rPr>
              <a:t>Tabelle </a:t>
            </a:r>
            <a:r>
              <a:rPr lang="de-AT" sz="2800" dirty="0">
                <a:latin typeface="Calibri" pitchFamily="34" charset="0"/>
              </a:rPr>
              <a:t>II Detailübersicht über alle ungültigen </a:t>
            </a:r>
            <a:r>
              <a:rPr lang="de-AT" sz="2800" dirty="0" smtClean="0">
                <a:latin typeface="Calibri" pitchFamily="34" charset="0"/>
              </a:rPr>
              <a:t>Stimmen Seite 9 </a:t>
            </a:r>
            <a:endParaRPr lang="de-AT" sz="2800" dirty="0">
              <a:latin typeface="Calibri" pitchFamily="34" charset="0"/>
            </a:endParaRP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  <a:ea typeface="+mj-ea"/>
              </a:rPr>
              <a:t>Ergebnisermittlung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Informationssperre bis 23 Uhr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611560" y="1592796"/>
            <a:ext cx="7920880" cy="4142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lvl="1" algn="ctr">
              <a:lnSpc>
                <a:spcPct val="90000"/>
              </a:lnSpc>
              <a:spcBef>
                <a:spcPct val="20000"/>
              </a:spcBef>
            </a:pPr>
            <a:r>
              <a:rPr lang="de-AT" sz="2800" b="1" dirty="0" smtClean="0">
                <a:solidFill>
                  <a:srgbClr val="FF0000"/>
                </a:solidFill>
                <a:latin typeface="Calibri" pitchFamily="34" charset="0"/>
              </a:rPr>
              <a:t>Eine Bekannt- bzw. Weitergabe von Wahlergebnissen hat bis zur Schließung des letzten Wahllokales in der Europäischen Union um 23 Uhr strikt zu unterbleiben. Dies gilt jedoch nicht für die Sofortmeldung an die Bezirkswahlbehörde.</a:t>
            </a:r>
          </a:p>
          <a:p>
            <a:pPr marL="85725" lvl="1" algn="ctr">
              <a:lnSpc>
                <a:spcPct val="90000"/>
              </a:lnSpc>
              <a:spcBef>
                <a:spcPct val="20000"/>
              </a:spcBef>
            </a:pPr>
            <a:endParaRPr lang="de-AT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marL="85725" lvl="1" algn="ctr">
              <a:lnSpc>
                <a:spcPct val="90000"/>
              </a:lnSpc>
              <a:spcBef>
                <a:spcPct val="20000"/>
              </a:spcBef>
            </a:pPr>
            <a:r>
              <a:rPr lang="de-AT" sz="2800" b="1" dirty="0" smtClean="0">
                <a:solidFill>
                  <a:schemeClr val="tx2"/>
                </a:solidFill>
                <a:latin typeface="Calibri" pitchFamily="34" charset="0"/>
              </a:rPr>
              <a:t>Die Wahlzeugen unterliegen nicht der Amtsverschwiegenheit – eine Wahlbeeinflussung durch eine frühzeitige Veröffentlichung könnte jedoch eine Wahlanfechtung nach sich ziehen!</a:t>
            </a:r>
            <a:endParaRPr lang="de-AT" sz="2800" b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5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52636"/>
            <a:ext cx="4723986" cy="6552728"/>
          </a:xfrm>
        </p:spPr>
      </p:pic>
      <p:sp>
        <p:nvSpPr>
          <p:cNvPr id="5" name="Rechteck 4"/>
          <p:cNvSpPr/>
          <p:nvPr/>
        </p:nvSpPr>
        <p:spPr>
          <a:xfrm rot="16200000">
            <a:off x="1223629" y="4005064"/>
            <a:ext cx="3744416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>
                <a:solidFill>
                  <a:srgbClr val="FF0000"/>
                </a:solidFill>
              </a:rPr>
              <a:t>Parteistimme</a:t>
            </a:r>
          </a:p>
        </p:txBody>
      </p:sp>
      <p:sp>
        <p:nvSpPr>
          <p:cNvPr id="6" name="Rechteck 5"/>
          <p:cNvSpPr/>
          <p:nvPr/>
        </p:nvSpPr>
        <p:spPr>
          <a:xfrm rot="5400000">
            <a:off x="3888911" y="3572029"/>
            <a:ext cx="4426517" cy="828092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b="1" dirty="0" smtClean="0">
                <a:solidFill>
                  <a:srgbClr val="00B050"/>
                </a:solidFill>
              </a:rPr>
              <a:t>Name und/oder Reihungs-nummer eines Bewerbers</a:t>
            </a:r>
            <a:endParaRPr lang="de-DE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689" y="150899"/>
            <a:ext cx="4320315" cy="619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817612" y="296652"/>
            <a:ext cx="4104456" cy="1131888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  <a:ea typeface="+mj-ea"/>
              </a:rPr>
              <a:t>Vorzugsstimmen-</a:t>
            </a:r>
            <a:r>
              <a:rPr lang="de-AT" sz="3600" dirty="0" smtClean="0">
                <a:ea typeface="+mj-ea"/>
              </a:rPr>
              <a:t/>
            </a:r>
            <a:br>
              <a:rPr lang="de-AT" sz="3600" dirty="0" smtClean="0">
                <a:ea typeface="+mj-ea"/>
              </a:rPr>
            </a:br>
            <a:r>
              <a:rPr lang="de-AT" sz="3600" dirty="0" err="1" smtClean="0">
                <a:solidFill>
                  <a:srgbClr val="0070C0"/>
                </a:solidFill>
                <a:ea typeface="+mj-ea"/>
              </a:rPr>
              <a:t>protokoll</a:t>
            </a:r>
            <a:endParaRPr lang="de-AT" sz="3600" dirty="0" smtClean="0">
              <a:solidFill>
                <a:srgbClr val="0070C0"/>
              </a:solidFill>
              <a:ea typeface="+mj-ea"/>
            </a:endParaRPr>
          </a:p>
        </p:txBody>
      </p:sp>
      <p:sp>
        <p:nvSpPr>
          <p:cNvPr id="5" name="Freihandform 4"/>
          <p:cNvSpPr/>
          <p:nvPr/>
        </p:nvSpPr>
        <p:spPr>
          <a:xfrm>
            <a:off x="2549525" y="1012825"/>
            <a:ext cx="19050" cy="76200"/>
          </a:xfrm>
          <a:custGeom>
            <a:avLst/>
            <a:gdLst>
              <a:gd name="connsiteX0" fmla="*/ 18499 w 18499"/>
              <a:gd name="connsiteY0" fmla="*/ 0 h 76641"/>
              <a:gd name="connsiteX1" fmla="*/ 10571 w 18499"/>
              <a:gd name="connsiteY1" fmla="*/ 23785 h 76641"/>
              <a:gd name="connsiteX2" fmla="*/ 0 w 18499"/>
              <a:gd name="connsiteY2" fmla="*/ 76641 h 7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99" h="76641">
                <a:moveTo>
                  <a:pt x="18499" y="0"/>
                </a:moveTo>
                <a:cubicBezTo>
                  <a:pt x="15856" y="7928"/>
                  <a:pt x="12532" y="15661"/>
                  <a:pt x="10571" y="23785"/>
                </a:cubicBezTo>
                <a:cubicBezTo>
                  <a:pt x="6355" y="41251"/>
                  <a:pt x="0" y="76641"/>
                  <a:pt x="0" y="76641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Freihandform 5"/>
          <p:cNvSpPr/>
          <p:nvPr/>
        </p:nvSpPr>
        <p:spPr>
          <a:xfrm>
            <a:off x="2579688" y="1016000"/>
            <a:ext cx="7937" cy="69850"/>
          </a:xfrm>
          <a:custGeom>
            <a:avLst/>
            <a:gdLst>
              <a:gd name="connsiteX0" fmla="*/ 7978 w 7978"/>
              <a:gd name="connsiteY0" fmla="*/ 0 h 68712"/>
              <a:gd name="connsiteX1" fmla="*/ 2693 w 7978"/>
              <a:gd name="connsiteY1" fmla="*/ 50212 h 68712"/>
              <a:gd name="connsiteX2" fmla="*/ 50 w 7978"/>
              <a:gd name="connsiteY2" fmla="*/ 68712 h 6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8" h="68712">
                <a:moveTo>
                  <a:pt x="7978" y="0"/>
                </a:moveTo>
                <a:cubicBezTo>
                  <a:pt x="6216" y="16737"/>
                  <a:pt x="4870" y="33524"/>
                  <a:pt x="2693" y="50212"/>
                </a:cubicBezTo>
                <a:cubicBezTo>
                  <a:pt x="-591" y="75391"/>
                  <a:pt x="50" y="48387"/>
                  <a:pt x="50" y="68712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7" name="Freihandform 36"/>
          <p:cNvSpPr/>
          <p:nvPr/>
        </p:nvSpPr>
        <p:spPr>
          <a:xfrm>
            <a:off x="2608263" y="1020763"/>
            <a:ext cx="7937" cy="68262"/>
          </a:xfrm>
          <a:custGeom>
            <a:avLst/>
            <a:gdLst>
              <a:gd name="connsiteX0" fmla="*/ 7978 w 7978"/>
              <a:gd name="connsiteY0" fmla="*/ 0 h 68712"/>
              <a:gd name="connsiteX1" fmla="*/ 2693 w 7978"/>
              <a:gd name="connsiteY1" fmla="*/ 50212 h 68712"/>
              <a:gd name="connsiteX2" fmla="*/ 50 w 7978"/>
              <a:gd name="connsiteY2" fmla="*/ 68712 h 6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8" h="68712">
                <a:moveTo>
                  <a:pt x="7978" y="0"/>
                </a:moveTo>
                <a:cubicBezTo>
                  <a:pt x="6216" y="16737"/>
                  <a:pt x="4870" y="33524"/>
                  <a:pt x="2693" y="50212"/>
                </a:cubicBezTo>
                <a:cubicBezTo>
                  <a:pt x="-591" y="75391"/>
                  <a:pt x="50" y="48387"/>
                  <a:pt x="50" y="68712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" name="Freihandform 37"/>
          <p:cNvSpPr/>
          <p:nvPr/>
        </p:nvSpPr>
        <p:spPr>
          <a:xfrm>
            <a:off x="2633663" y="1012825"/>
            <a:ext cx="19050" cy="76200"/>
          </a:xfrm>
          <a:custGeom>
            <a:avLst/>
            <a:gdLst>
              <a:gd name="connsiteX0" fmla="*/ 18499 w 18499"/>
              <a:gd name="connsiteY0" fmla="*/ 0 h 76641"/>
              <a:gd name="connsiteX1" fmla="*/ 10571 w 18499"/>
              <a:gd name="connsiteY1" fmla="*/ 23785 h 76641"/>
              <a:gd name="connsiteX2" fmla="*/ 0 w 18499"/>
              <a:gd name="connsiteY2" fmla="*/ 76641 h 7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99" h="76641">
                <a:moveTo>
                  <a:pt x="18499" y="0"/>
                </a:moveTo>
                <a:cubicBezTo>
                  <a:pt x="15856" y="7928"/>
                  <a:pt x="12532" y="15661"/>
                  <a:pt x="10571" y="23785"/>
                </a:cubicBezTo>
                <a:cubicBezTo>
                  <a:pt x="6355" y="41251"/>
                  <a:pt x="0" y="76641"/>
                  <a:pt x="0" y="76641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9" name="Freihandform 38"/>
          <p:cNvSpPr/>
          <p:nvPr/>
        </p:nvSpPr>
        <p:spPr>
          <a:xfrm>
            <a:off x="2580369" y="980728"/>
            <a:ext cx="45719" cy="144282"/>
          </a:xfrm>
          <a:custGeom>
            <a:avLst/>
            <a:gdLst>
              <a:gd name="connsiteX0" fmla="*/ 18499 w 18499"/>
              <a:gd name="connsiteY0" fmla="*/ 0 h 76641"/>
              <a:gd name="connsiteX1" fmla="*/ 10571 w 18499"/>
              <a:gd name="connsiteY1" fmla="*/ 23785 h 76641"/>
              <a:gd name="connsiteX2" fmla="*/ 0 w 18499"/>
              <a:gd name="connsiteY2" fmla="*/ 76641 h 7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99" h="76641">
                <a:moveTo>
                  <a:pt x="18499" y="0"/>
                </a:moveTo>
                <a:cubicBezTo>
                  <a:pt x="15856" y="7928"/>
                  <a:pt x="12532" y="15661"/>
                  <a:pt x="10571" y="23785"/>
                </a:cubicBezTo>
                <a:cubicBezTo>
                  <a:pt x="6355" y="41251"/>
                  <a:pt x="0" y="76641"/>
                  <a:pt x="0" y="76641"/>
                </a:cubicBezTo>
              </a:path>
            </a:pathLst>
          </a:custGeom>
          <a:noFill/>
          <a:ln w="19050">
            <a:solidFill>
              <a:srgbClr val="00B0F0"/>
            </a:solidFill>
          </a:ln>
          <a:scene3d>
            <a:camera prst="orthographicFront">
              <a:rot lat="0" lon="0" rev="6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1" name="Freihandform 40"/>
          <p:cNvSpPr/>
          <p:nvPr/>
        </p:nvSpPr>
        <p:spPr>
          <a:xfrm>
            <a:off x="2627313" y="620713"/>
            <a:ext cx="7937" cy="68262"/>
          </a:xfrm>
          <a:custGeom>
            <a:avLst/>
            <a:gdLst>
              <a:gd name="connsiteX0" fmla="*/ 7978 w 7978"/>
              <a:gd name="connsiteY0" fmla="*/ 0 h 68712"/>
              <a:gd name="connsiteX1" fmla="*/ 2693 w 7978"/>
              <a:gd name="connsiteY1" fmla="*/ 50212 h 68712"/>
              <a:gd name="connsiteX2" fmla="*/ 50 w 7978"/>
              <a:gd name="connsiteY2" fmla="*/ 68712 h 6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8" h="68712">
                <a:moveTo>
                  <a:pt x="7978" y="0"/>
                </a:moveTo>
                <a:cubicBezTo>
                  <a:pt x="6216" y="16737"/>
                  <a:pt x="4870" y="33524"/>
                  <a:pt x="2693" y="50212"/>
                </a:cubicBezTo>
                <a:cubicBezTo>
                  <a:pt x="-591" y="75391"/>
                  <a:pt x="50" y="48387"/>
                  <a:pt x="50" y="68712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4" name="Freihandform 43"/>
          <p:cNvSpPr/>
          <p:nvPr/>
        </p:nvSpPr>
        <p:spPr>
          <a:xfrm>
            <a:off x="2592388" y="620713"/>
            <a:ext cx="17462" cy="76200"/>
          </a:xfrm>
          <a:custGeom>
            <a:avLst/>
            <a:gdLst>
              <a:gd name="connsiteX0" fmla="*/ 18499 w 18499"/>
              <a:gd name="connsiteY0" fmla="*/ 0 h 76641"/>
              <a:gd name="connsiteX1" fmla="*/ 10571 w 18499"/>
              <a:gd name="connsiteY1" fmla="*/ 23785 h 76641"/>
              <a:gd name="connsiteX2" fmla="*/ 0 w 18499"/>
              <a:gd name="connsiteY2" fmla="*/ 76641 h 7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99" h="76641">
                <a:moveTo>
                  <a:pt x="18499" y="0"/>
                </a:moveTo>
                <a:cubicBezTo>
                  <a:pt x="15856" y="7928"/>
                  <a:pt x="12532" y="15661"/>
                  <a:pt x="10571" y="23785"/>
                </a:cubicBezTo>
                <a:cubicBezTo>
                  <a:pt x="6355" y="41251"/>
                  <a:pt x="0" y="76641"/>
                  <a:pt x="0" y="76641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6" name="Freihandform 45"/>
          <p:cNvSpPr/>
          <p:nvPr/>
        </p:nvSpPr>
        <p:spPr>
          <a:xfrm>
            <a:off x="2563813" y="1584325"/>
            <a:ext cx="17462" cy="77788"/>
          </a:xfrm>
          <a:custGeom>
            <a:avLst/>
            <a:gdLst>
              <a:gd name="connsiteX0" fmla="*/ 18499 w 18499"/>
              <a:gd name="connsiteY0" fmla="*/ 0 h 76641"/>
              <a:gd name="connsiteX1" fmla="*/ 10571 w 18499"/>
              <a:gd name="connsiteY1" fmla="*/ 23785 h 76641"/>
              <a:gd name="connsiteX2" fmla="*/ 0 w 18499"/>
              <a:gd name="connsiteY2" fmla="*/ 76641 h 7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99" h="76641">
                <a:moveTo>
                  <a:pt x="18499" y="0"/>
                </a:moveTo>
                <a:cubicBezTo>
                  <a:pt x="15856" y="7928"/>
                  <a:pt x="12532" y="15661"/>
                  <a:pt x="10571" y="23785"/>
                </a:cubicBezTo>
                <a:cubicBezTo>
                  <a:pt x="6355" y="41251"/>
                  <a:pt x="0" y="76641"/>
                  <a:pt x="0" y="76641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7" name="Textfeld 46"/>
          <p:cNvSpPr txBox="1">
            <a:spLocks noChangeArrowheads="1"/>
          </p:cNvSpPr>
          <p:nvPr/>
        </p:nvSpPr>
        <p:spPr bwMode="auto">
          <a:xfrm>
            <a:off x="4206813" y="549275"/>
            <a:ext cx="257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 b="1" dirty="0">
                <a:solidFill>
                  <a:srgbClr val="00B0F0"/>
                </a:solidFill>
                <a:latin typeface="Bradley Hand ITC"/>
              </a:rPr>
              <a:t>2</a:t>
            </a:r>
          </a:p>
        </p:txBody>
      </p:sp>
      <p:sp>
        <p:nvSpPr>
          <p:cNvPr id="48" name="Textfeld 47"/>
          <p:cNvSpPr txBox="1">
            <a:spLocks noChangeArrowheads="1"/>
          </p:cNvSpPr>
          <p:nvPr/>
        </p:nvSpPr>
        <p:spPr bwMode="auto">
          <a:xfrm>
            <a:off x="4206813" y="950689"/>
            <a:ext cx="257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 b="1" dirty="0">
                <a:solidFill>
                  <a:srgbClr val="00B0F0"/>
                </a:solidFill>
                <a:latin typeface="Bradley Hand ITC"/>
              </a:rPr>
              <a:t>5</a:t>
            </a:r>
          </a:p>
        </p:txBody>
      </p:sp>
      <p:sp>
        <p:nvSpPr>
          <p:cNvPr id="49" name="Textfeld 48"/>
          <p:cNvSpPr txBox="1">
            <a:spLocks noChangeArrowheads="1"/>
          </p:cNvSpPr>
          <p:nvPr/>
        </p:nvSpPr>
        <p:spPr bwMode="auto">
          <a:xfrm>
            <a:off x="4216338" y="1500188"/>
            <a:ext cx="2476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 b="1" dirty="0">
                <a:solidFill>
                  <a:srgbClr val="00B0F0"/>
                </a:solidFill>
                <a:latin typeface="Bradley Hand ITC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2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2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47" grpId="0"/>
      <p:bldP spid="48" grpId="0"/>
      <p:bldP spid="4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  <a:ea typeface="+mj-ea"/>
              </a:rPr>
              <a:t>Verpacken der Stimmzettel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92263"/>
            <a:ext cx="8229600" cy="4789487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57175" indent="-257175" eaLnBrk="1" hangingPunct="1">
              <a:lnSpc>
                <a:spcPct val="90000"/>
              </a:lnSpc>
            </a:pPr>
            <a:r>
              <a:rPr lang="de-AT" dirty="0" smtClean="0">
                <a:ea typeface="Calibri" pitchFamily="34" charset="0"/>
              </a:rPr>
              <a:t>Beschriftung der weißen Säcke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de-AT" sz="2400" dirty="0" smtClean="0">
                <a:ea typeface="Calibri" pitchFamily="34" charset="0"/>
              </a:rPr>
              <a:t>„Partei“ – Stimmen </a:t>
            </a:r>
            <a:r>
              <a:rPr lang="de-AT" sz="2400" u="sng" dirty="0" smtClean="0">
                <a:ea typeface="Calibri" pitchFamily="34" charset="0"/>
              </a:rPr>
              <a:t>ohne</a:t>
            </a:r>
            <a:r>
              <a:rPr lang="de-AT" sz="2400" dirty="0" smtClean="0">
                <a:ea typeface="Calibri" pitchFamily="34" charset="0"/>
              </a:rPr>
              <a:t> VZ und Anzahl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de-AT" sz="2400" dirty="0" smtClean="0">
                <a:ea typeface="Calibri" pitchFamily="34" charset="0"/>
              </a:rPr>
              <a:t>„Partei“ – Stimmen </a:t>
            </a:r>
            <a:r>
              <a:rPr lang="de-AT" sz="2400" u="sng" dirty="0" smtClean="0">
                <a:ea typeface="Calibri" pitchFamily="34" charset="0"/>
              </a:rPr>
              <a:t>mit</a:t>
            </a:r>
            <a:r>
              <a:rPr lang="de-AT" sz="2400" dirty="0" smtClean="0">
                <a:ea typeface="Calibri" pitchFamily="34" charset="0"/>
              </a:rPr>
              <a:t> VZ und Anzahl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de-AT" sz="2400" dirty="0" smtClean="0">
                <a:ea typeface="Calibri" pitchFamily="34" charset="0"/>
              </a:rPr>
              <a:t>ungültige Stimmen und Anzahl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de-AT" sz="2400" dirty="0" smtClean="0">
                <a:ea typeface="Calibri" pitchFamily="34" charset="0"/>
              </a:rPr>
              <a:t>nicht ausgegebene Stimmzettel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endParaRPr lang="de-AT" sz="2400" dirty="0" smtClean="0">
              <a:ea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  <a:ea typeface="+mj-ea"/>
              </a:rPr>
              <a:t>Bildung des Wahlaktes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92263"/>
            <a:ext cx="8229600" cy="4789487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57175" indent="-257175" eaLnBrk="1" hangingPunct="1">
              <a:lnSpc>
                <a:spcPct val="90000"/>
              </a:lnSpc>
            </a:pPr>
            <a:r>
              <a:rPr lang="de-AT" dirty="0" smtClean="0">
                <a:ea typeface="Calibri" pitchFamily="34" charset="0"/>
              </a:rPr>
              <a:t>rote Mappe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grüne Niederschrift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Wählerverzeichnis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Abstimmungsverzeichnis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Vorzugsstimmenprotokoll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Empfangsbestätigung Stimmzettel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Telefonsofortmeldung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Kundmachungen Wahlbehörden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Angelobung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Entgegengenommene Briefwahlunterlagen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Wahlkarten und beige Kuverts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Anwesenheitsliste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 smtClean="0">
                <a:ea typeface="Calibri" pitchFamily="34" charset="0"/>
              </a:rPr>
              <a:t>Sonstiges</a:t>
            </a:r>
          </a:p>
        </p:txBody>
      </p:sp>
      <p:pic>
        <p:nvPicPr>
          <p:cNvPr id="3891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888" y="1275624"/>
            <a:ext cx="2371116" cy="316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115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  <a:ea typeface="+mj-ea"/>
              </a:rPr>
              <a:t>Bildung des Wahlaktes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AT" dirty="0" smtClean="0">
                <a:ea typeface="Calibri" pitchFamily="34" charset="0"/>
              </a:rPr>
              <a:t>Rote Mappe</a:t>
            </a:r>
          </a:p>
          <a:p>
            <a:pPr eaLnBrk="1" hangingPunct="1"/>
            <a:r>
              <a:rPr lang="de-AT" dirty="0" smtClean="0">
                <a:ea typeface="Calibri" pitchFamily="34" charset="0"/>
              </a:rPr>
              <a:t>Brauner Karton </a:t>
            </a:r>
          </a:p>
          <a:p>
            <a:pPr eaLnBrk="1" hangingPunct="1"/>
            <a:r>
              <a:rPr lang="de-AT" dirty="0" smtClean="0">
                <a:ea typeface="Calibri" pitchFamily="34" charset="0"/>
              </a:rPr>
              <a:t>Alle beschrifteten weißen Säcke mit den Stimmzetteln</a:t>
            </a:r>
          </a:p>
          <a:p>
            <a:pPr eaLnBrk="1" hangingPunct="1"/>
            <a:r>
              <a:rPr lang="de-AT" dirty="0" smtClean="0">
                <a:ea typeface="Calibri" pitchFamily="34" charset="0"/>
              </a:rPr>
              <a:t>Wahlurnen </a:t>
            </a:r>
            <a:r>
              <a:rPr lang="de-AT" sz="2000" dirty="0" smtClean="0">
                <a:ea typeface="Calibri" pitchFamily="34" charset="0"/>
              </a:rPr>
              <a:t>(verbleiben im </a:t>
            </a:r>
            <a:r>
              <a:rPr lang="de-AT" sz="2000" dirty="0" err="1" smtClean="0">
                <a:ea typeface="Calibri" pitchFamily="34" charset="0"/>
              </a:rPr>
              <a:t>Wahlokal</a:t>
            </a:r>
            <a:r>
              <a:rPr lang="de-AT" sz="2000" dirty="0" smtClean="0">
                <a:ea typeface="Calibri" pitchFamily="34" charset="0"/>
              </a:rPr>
              <a:t>)</a:t>
            </a:r>
          </a:p>
          <a:p>
            <a:pPr lvl="1" eaLnBrk="1" hangingPunct="1"/>
            <a:r>
              <a:rPr lang="de-AT" dirty="0" smtClean="0">
                <a:ea typeface="Calibri" pitchFamily="34" charset="0"/>
              </a:rPr>
              <a:t>nicht ausgegebene Wahlkuverts und die Kundmachungen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69875" y="5668963"/>
            <a:ext cx="8604250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AT" dirty="0">
                <a:solidFill>
                  <a:schemeClr val="bg1"/>
                </a:solidFill>
                <a:latin typeface="Arial" charset="0"/>
              </a:rPr>
              <a:t>Im Wahllokal dürfen keine (leeren) Stimmzettel verbleiben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 smtClean="0">
                <a:solidFill>
                  <a:srgbClr val="0070C0"/>
                </a:solidFill>
                <a:ea typeface="+mj-ea"/>
              </a:rPr>
              <a:t>Rückgabe Wahlakt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8001000" cy="4114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AT" dirty="0" smtClean="0">
                <a:ea typeface="Calibri" pitchFamily="34" charset="0"/>
              </a:rPr>
              <a:t>WahlleiterIn bringt rote Mappe (Wahlakt) und braunen Karton zur zuständigen Rückgabestelle</a:t>
            </a:r>
          </a:p>
          <a:p>
            <a:pPr eaLnBrk="1" hangingPunct="1"/>
            <a:r>
              <a:rPr lang="de-AT" dirty="0" smtClean="0">
                <a:ea typeface="Calibri" pitchFamily="34" charset="0"/>
              </a:rPr>
              <a:t>Kontrolle </a:t>
            </a:r>
          </a:p>
          <a:p>
            <a:pPr lvl="1" eaLnBrk="1" hangingPunct="1"/>
            <a:r>
              <a:rPr lang="de-AT" dirty="0" smtClean="0">
                <a:ea typeface="Calibri" pitchFamily="34" charset="0"/>
              </a:rPr>
              <a:t>Stimmt Sofortmeldung mit Erfassung überein</a:t>
            </a:r>
          </a:p>
          <a:p>
            <a:pPr lvl="1" eaLnBrk="1" hangingPunct="1"/>
            <a:r>
              <a:rPr lang="de-AT" dirty="0" smtClean="0">
                <a:ea typeface="Calibri" pitchFamily="34" charset="0"/>
              </a:rPr>
              <a:t>Vollständigkeit </a:t>
            </a:r>
            <a:r>
              <a:rPr lang="de-AT" sz="2000" dirty="0" smtClean="0">
                <a:ea typeface="Calibri" pitchFamily="34" charset="0"/>
              </a:rPr>
              <a:t>(Niederschrift, Tabelle I, Tabelle II, Vorzugsstimmenprotokoll 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uiExpand="1" build="p" bldLvl="2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DE" sz="3600" dirty="0" smtClean="0">
                <a:solidFill>
                  <a:srgbClr val="0070C0"/>
                </a:solidFill>
                <a:ea typeface="+mj-ea"/>
              </a:rPr>
              <a:t>Informationsquellen</a:t>
            </a:r>
            <a:endParaRPr lang="de-AT" sz="3600" dirty="0" smtClean="0">
              <a:solidFill>
                <a:srgbClr val="0070C0"/>
              </a:solidFill>
              <a:ea typeface="+mj-ea"/>
            </a:endParaRP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8840"/>
            <a:ext cx="8001000" cy="4114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dirty="0" smtClean="0">
              <a:ea typeface="Calibri" pitchFamily="34" charset="0"/>
            </a:endParaRPr>
          </a:p>
          <a:p>
            <a:pPr eaLnBrk="1" hangingPunct="1"/>
            <a:r>
              <a:rPr lang="de-DE" b="1" dirty="0" smtClean="0">
                <a:ea typeface="Calibri" pitchFamily="34" charset="0"/>
                <a:hlinkClick r:id="rId2"/>
              </a:rPr>
              <a:t>www.graz.at/europawahl</a:t>
            </a:r>
            <a:endParaRPr lang="de-DE" b="1" dirty="0" smtClean="0">
              <a:ea typeface="Calibri" pitchFamily="34" charset="0"/>
            </a:endParaRPr>
          </a:p>
          <a:p>
            <a:pPr eaLnBrk="1" hangingPunct="1"/>
            <a:r>
              <a:rPr lang="de-DE" b="1" dirty="0" smtClean="0">
                <a:ea typeface="Calibri" pitchFamily="34" charset="0"/>
                <a:hlinkClick r:id="rId3"/>
              </a:rPr>
              <a:t>www.bmi-elearning.at</a:t>
            </a:r>
            <a:endParaRPr lang="de-DE" b="1" dirty="0" smtClean="0">
              <a:ea typeface="Calibri" pitchFamily="34" charset="0"/>
            </a:endParaRPr>
          </a:p>
          <a:p>
            <a:pPr eaLnBrk="1" hangingPunct="1"/>
            <a:r>
              <a:rPr lang="de-DE" dirty="0" smtClean="0">
                <a:ea typeface="Calibri" pitchFamily="34" charset="0"/>
              </a:rPr>
              <a:t>Telefonhotline +43 316 872/5151</a:t>
            </a:r>
            <a:endParaRPr lang="de-DE" dirty="0">
              <a:ea typeface="Calibri" pitchFamily="34" charset="0"/>
            </a:endParaRPr>
          </a:p>
          <a:p>
            <a:pPr eaLnBrk="1" hangingPunct="1"/>
            <a:endParaRPr lang="de-DE" sz="2000" b="1" dirty="0" smtClean="0">
              <a:ea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888"/>
            <a:ext cx="4586767" cy="648805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84" y="-3942"/>
            <a:ext cx="4644516" cy="6607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9863"/>
            <a:ext cx="4534943" cy="641475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58583"/>
            <a:ext cx="4500500" cy="6366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4" y="60632"/>
            <a:ext cx="4550676" cy="643700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81" y="60632"/>
            <a:ext cx="4550676" cy="6437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9" y="152637"/>
            <a:ext cx="4530674" cy="640871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38581" cy="65613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4620" y="36513"/>
            <a:ext cx="4513061" cy="641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48" y="36513"/>
            <a:ext cx="4503054" cy="641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23850" y="3392488"/>
            <a:ext cx="8604250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AT" dirty="0">
                <a:solidFill>
                  <a:schemeClr val="bg1"/>
                </a:solidFill>
                <a:latin typeface="Arial" charset="0"/>
              </a:rPr>
              <a:t>leeres blaues Kuvert </a:t>
            </a:r>
            <a:r>
              <a:rPr lang="de-AT" dirty="0" smtClean="0">
                <a:solidFill>
                  <a:schemeClr val="bg1"/>
                </a:solidFill>
                <a:latin typeface="Arial" charset="0"/>
              </a:rPr>
              <a:t>= eine </a:t>
            </a:r>
            <a:r>
              <a:rPr lang="de-AT" dirty="0">
                <a:solidFill>
                  <a:schemeClr val="bg1"/>
                </a:solidFill>
                <a:latin typeface="Arial" charset="0"/>
              </a:rPr>
              <a:t>ungültige Stimme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6" y="44450"/>
            <a:ext cx="4632785" cy="655314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699" y="44450"/>
            <a:ext cx="4632785" cy="6553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79"/>
            <a:ext cx="4575304" cy="576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657" y="-6125"/>
            <a:ext cx="4573970" cy="576000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323528" y="5991832"/>
            <a:ext cx="1418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ÖVP)</a:t>
            </a:r>
            <a:endParaRPr lang="de-DE" sz="1400" dirty="0"/>
          </a:p>
        </p:txBody>
      </p:sp>
      <p:sp>
        <p:nvSpPr>
          <p:cNvPr id="3" name="Rechteck 2"/>
          <p:cNvSpPr/>
          <p:nvPr/>
        </p:nvSpPr>
        <p:spPr>
          <a:xfrm>
            <a:off x="4391980" y="558924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SPÖ; Vorzugsstimme gültig, wenn</a:t>
            </a:r>
          </a:p>
          <a:p>
            <a:r>
              <a:rPr lang="de-DE" sz="1400" i="1" dirty="0">
                <a:latin typeface="EuropaAustria-RegularItalic"/>
              </a:rPr>
              <a:t>Bewerberin oder Bewerber mit dieser Reihungsnummer</a:t>
            </a:r>
          </a:p>
          <a:p>
            <a:r>
              <a:rPr lang="de-DE" sz="1400" i="1" dirty="0">
                <a:latin typeface="EuropaAustria-RegularItalic"/>
              </a:rPr>
              <a:t>auf dem Wahlvorschlag dieser</a:t>
            </a:r>
          </a:p>
          <a:p>
            <a:r>
              <a:rPr lang="de-DE" sz="1400" i="1" dirty="0">
                <a:latin typeface="EuropaAustria-RegularItalic"/>
              </a:rPr>
              <a:t>Partei aufscheint)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19342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2" y="4693"/>
            <a:ext cx="4637174" cy="598059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297" y="-1527"/>
            <a:ext cx="4773562" cy="6156492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8" y="-1527"/>
            <a:ext cx="4466134" cy="5760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430" y="15113"/>
            <a:ext cx="4466134" cy="576000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575556" y="5985284"/>
            <a:ext cx="1407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FPÖ)</a:t>
            </a:r>
            <a:endParaRPr lang="de-DE" sz="1400" dirty="0"/>
          </a:p>
        </p:txBody>
      </p:sp>
      <p:sp>
        <p:nvSpPr>
          <p:cNvPr id="3" name="Rechteck 2"/>
          <p:cNvSpPr/>
          <p:nvPr/>
        </p:nvSpPr>
        <p:spPr>
          <a:xfrm>
            <a:off x="4932040" y="5883226"/>
            <a:ext cx="16882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GRÜNE)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87106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98" y="125287"/>
            <a:ext cx="4466134" cy="5760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762" y="125287"/>
            <a:ext cx="4466134" cy="5762753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583668" y="5839431"/>
            <a:ext cx="15488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NEOS)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6084168" y="5885287"/>
            <a:ext cx="1418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KPÖ)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82431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80628"/>
            <a:ext cx="4333732" cy="558924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268" y="18221"/>
            <a:ext cx="4333732" cy="558924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45093" y="5607461"/>
            <a:ext cx="17855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EUROPA)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5544108" y="5530516"/>
            <a:ext cx="15488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NEOS)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80472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16615"/>
            <a:ext cx="4144300" cy="534492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700" y="16615"/>
            <a:ext cx="4144300" cy="5344929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1588247" y="5691985"/>
            <a:ext cx="930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(ungültig)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6606818" y="5691986"/>
            <a:ext cx="930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(ungültig)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33731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" y="0"/>
            <a:ext cx="3887068" cy="501317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26" y="0"/>
            <a:ext cx="3887068" cy="5013176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827584" y="5481228"/>
            <a:ext cx="930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(ungültig)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5184068" y="5489682"/>
            <a:ext cx="3528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FPÖ; Vorzugsstimme ungültig)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132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9152" cy="497717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376" y="0"/>
            <a:ext cx="3859152" cy="4977172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0" y="5517232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GRÜNE, wenn Muster auf Wahlvorschlag</a:t>
            </a:r>
          </a:p>
          <a:p>
            <a:r>
              <a:rPr lang="de-DE" sz="1400" i="1" dirty="0">
                <a:latin typeface="EuropaAustria-RegularItalic"/>
              </a:rPr>
              <a:t>dieser Parteiliste aufscheint; sonst</a:t>
            </a:r>
          </a:p>
          <a:p>
            <a:r>
              <a:rPr lang="de-DE" sz="1400" i="1" dirty="0">
                <a:latin typeface="EuropaAustria-RegularItalic"/>
              </a:rPr>
              <a:t>gänzlich ungültig)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6735920" y="5578787"/>
            <a:ext cx="930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(ungültig)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2759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" y="3664"/>
            <a:ext cx="3800479" cy="49015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248" y="3664"/>
            <a:ext cx="3800479" cy="490150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47316" y="52292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i="1" dirty="0" smtClean="0">
                <a:latin typeface="EuropaAustria-RegularItalic"/>
              </a:rPr>
              <a:t>(gültig für ÖVP; Vorzugsstimme gültig, wenn</a:t>
            </a:r>
          </a:p>
          <a:p>
            <a:r>
              <a:rPr lang="de-DE" sz="1400" i="1" dirty="0" smtClean="0">
                <a:latin typeface="EuropaAustria-RegularItalic"/>
              </a:rPr>
              <a:t>Muster auf Wahlvorschlag dieser Parteiliste</a:t>
            </a:r>
          </a:p>
          <a:p>
            <a:r>
              <a:rPr lang="de-DE" sz="1400" i="1" dirty="0" smtClean="0">
                <a:latin typeface="EuropaAustria-RegularItalic"/>
              </a:rPr>
              <a:t>aufscheint)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6538998" y="5229200"/>
            <a:ext cx="1418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EuropaAustria-RegularItalic"/>
              </a:rPr>
              <a:t>(gültig für SPÖ)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23812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92375"/>
            <a:ext cx="7772400" cy="1584325"/>
          </a:xfrm>
        </p:spPr>
        <p:txBody>
          <a:bodyPr/>
          <a:lstStyle/>
          <a:p>
            <a:pPr eaLnBrk="1" hangingPunct="1">
              <a:defRPr/>
            </a:pPr>
            <a:r>
              <a:rPr lang="de-AT" smtClean="0">
                <a:ea typeface="+mj-ea"/>
              </a:rPr>
              <a:t>Vielen Dank für Ihre Aufmerksamkeit!</a:t>
            </a:r>
            <a:br>
              <a:rPr lang="de-AT" smtClean="0">
                <a:ea typeface="+mj-ea"/>
              </a:rPr>
            </a:br>
            <a:endParaRPr lang="de-AT" smtClean="0">
              <a:ea typeface="+mj-ea"/>
            </a:endParaRPr>
          </a:p>
        </p:txBody>
      </p:sp>
      <p:pic>
        <p:nvPicPr>
          <p:cNvPr id="43010" name="Picture 6" descr="wahlurneneinwur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6438" y="2492375"/>
            <a:ext cx="13668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3897052"/>
            <a:ext cx="3429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4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CAM">
  <a:themeElements>
    <a:clrScheme name="CC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C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C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1269</Words>
  <Application>Microsoft Office PowerPoint</Application>
  <PresentationFormat>Bildschirmpräsentation (4:3)</PresentationFormat>
  <Paragraphs>317</Paragraphs>
  <Slides>47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59" baseType="lpstr">
      <vt:lpstr>Arial</vt:lpstr>
      <vt:lpstr>Arial Black</vt:lpstr>
      <vt:lpstr>Arial Rounded MT Bold</vt:lpstr>
      <vt:lpstr>Arial Unicode MS</vt:lpstr>
      <vt:lpstr>Bradley Hand ITC</vt:lpstr>
      <vt:lpstr>Calibri</vt:lpstr>
      <vt:lpstr>EuropaAustria-RegularItalic</vt:lpstr>
      <vt:lpstr>Monotype Corsiva</vt:lpstr>
      <vt:lpstr>Symbol</vt:lpstr>
      <vt:lpstr>Times New Roman</vt:lpstr>
      <vt:lpstr>Wingdings</vt:lpstr>
      <vt:lpstr>CCAM</vt:lpstr>
      <vt:lpstr>PowerPoint-Präsentation</vt:lpstr>
      <vt:lpstr>Angelobung WahlleiterIn/StellvertreterIn</vt:lpstr>
      <vt:lpstr>Wahlberechtigte Personen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Internationale Wahlbeobachter</vt:lpstr>
      <vt:lpstr>Beschlussfähigkeit Sprengelwahlbehörde</vt:lpstr>
      <vt:lpstr>Wahlablauf</vt:lpstr>
      <vt:lpstr>Wahlablauf</vt:lpstr>
      <vt:lpstr>Während der Wahlzeit 7 - 16</vt:lpstr>
      <vt:lpstr>Grundsatzfragen Zulassung zur Wahl</vt:lpstr>
      <vt:lpstr>WählerIn im eigenen Sprengel </vt:lpstr>
      <vt:lpstr>WahlkartenwählerIn</vt:lpstr>
      <vt:lpstr>PowerPoint-Präsentation</vt:lpstr>
      <vt:lpstr>PowerPoint-Präsentation</vt:lpstr>
      <vt:lpstr>Wahlkarte</vt:lpstr>
      <vt:lpstr>Unterschied Wahlkarte – Briefwahl</vt:lpstr>
      <vt:lpstr>Erfassung Briefwahlkarten</vt:lpstr>
      <vt:lpstr>Sonstiges</vt:lpstr>
      <vt:lpstr>Ergebnisermittlung</vt:lpstr>
      <vt:lpstr>Ergebnisermittlung</vt:lpstr>
      <vt:lpstr>Informationssperre bis 23 Uhr</vt:lpstr>
      <vt:lpstr>PowerPoint-Präsentation</vt:lpstr>
      <vt:lpstr>Vorzugsstimmen- protokoll</vt:lpstr>
      <vt:lpstr>Verpacken der Stimmzettel</vt:lpstr>
      <vt:lpstr>Bildung des Wahlaktes</vt:lpstr>
      <vt:lpstr>Bildung des Wahlaktes</vt:lpstr>
      <vt:lpstr>Rückgabe Wahlakt</vt:lpstr>
      <vt:lpstr>Informationsquellen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 Ihre Aufmerksamkeit! </vt:lpstr>
    </vt:vector>
  </TitlesOfParts>
  <Company>Magistrat Graz (Select)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Schulungskonzept</dc:title>
  <dc:creator>p14139</dc:creator>
  <cp:lastModifiedBy>Leupold Martin</cp:lastModifiedBy>
  <cp:revision>343</cp:revision>
  <dcterms:created xsi:type="dcterms:W3CDTF">2007-09-25T19:30:08Z</dcterms:created>
  <dcterms:modified xsi:type="dcterms:W3CDTF">2019-05-15T10:03:19Z</dcterms:modified>
</cp:coreProperties>
</file>