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1" autoAdjust="0"/>
    <p:restoredTop sz="94660"/>
  </p:normalViewPr>
  <p:slideViewPr>
    <p:cSldViewPr snapToGrid="0">
      <p:cViewPr varScale="1">
        <p:scale>
          <a:sx n="62" d="100"/>
          <a:sy n="62" d="100"/>
        </p:scale>
        <p:origin x="66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0421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8907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56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251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9954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2003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0214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5441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8519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6032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3270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0E157-4B34-4876-9E6D-5496371E5B6E}" type="datetimeFigureOut">
              <a:rPr lang="de-DE" smtClean="0"/>
              <a:t>26.08.2020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C2110-F6DB-4E3E-A40B-2875B3058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0559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0"/>
            <a:ext cx="12192325" cy="685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47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0"/>
            <a:ext cx="12192325" cy="685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50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0"/>
            <a:ext cx="12192325" cy="685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85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</vt:vector>
  </TitlesOfParts>
  <Company>Land Steiermark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Janderka Martin</dc:creator>
  <cp:lastModifiedBy>Janderka Martin</cp:lastModifiedBy>
  <cp:revision>1</cp:revision>
  <dcterms:created xsi:type="dcterms:W3CDTF">2020-08-26T08:05:07Z</dcterms:created>
  <dcterms:modified xsi:type="dcterms:W3CDTF">2020-08-26T08:05:25Z</dcterms:modified>
</cp:coreProperties>
</file>