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5"/>
  </p:notesMasterIdLst>
  <p:handoutMasterIdLst>
    <p:handoutMasterId r:id="rId16"/>
  </p:handoutMasterIdLst>
  <p:sldIdLst>
    <p:sldId id="273" r:id="rId5"/>
    <p:sldId id="288" r:id="rId6"/>
    <p:sldId id="289" r:id="rId7"/>
    <p:sldId id="295" r:id="rId8"/>
    <p:sldId id="290" r:id="rId9"/>
    <p:sldId id="294" r:id="rId10"/>
    <p:sldId id="292" r:id="rId11"/>
    <p:sldId id="291" r:id="rId12"/>
    <p:sldId id="293" r:id="rId13"/>
    <p:sldId id="264" r:id="rId14"/>
  </p:sldIdLst>
  <p:sldSz cx="9144000" cy="5143500" type="screen16x9"/>
  <p:notesSz cx="6797675" cy="9928225"/>
  <p:defaultTextStyle>
    <a:defPPr>
      <a:defRPr lang="de-DE"/>
    </a:defPPr>
    <a:lvl1pPr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342900" indent="1143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685800" indent="2286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028700" indent="3429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371600" indent="4572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CC"/>
    <a:srgbClr val="0084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ittlere Formatvorlage 1 - Akz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Helle Formatvorlage 2 - Akz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78" autoAdjust="0"/>
    <p:restoredTop sz="94674"/>
  </p:normalViewPr>
  <p:slideViewPr>
    <p:cSldViewPr snapToGrid="0" snapToObjects="1" showGuides="1">
      <p:cViewPr varScale="1">
        <p:scale>
          <a:sx n="152" d="100"/>
          <a:sy n="152" d="100"/>
        </p:scale>
        <p:origin x="438" y="13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4F8AEF-C99C-497B-ACC8-218FA75C3091}" type="datetimeFigureOut">
              <a:rPr lang="de-DE" smtClean="0"/>
              <a:t>15.12.2021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A04E93-E94E-4652-B083-24CC772E4D4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7808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DFB6A8-5D66-8D42-BF55-7D1D47341133}" type="datetimeFigureOut">
              <a:rPr lang="de-DE" smtClean="0"/>
              <a:t>15.12.2021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D48ADD-957F-D44B-82D2-EB4E567608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11745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_Stad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>
            <a:extLst>
              <a:ext uri="{FF2B5EF4-FFF2-40B4-BE49-F238E27FC236}">
                <a16:creationId xmlns:a16="http://schemas.microsoft.com/office/drawing/2014/main" id="{63C10124-0834-284A-A18A-4BA59707516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0"/>
            <a:ext cx="3024188" cy="5143500"/>
          </a:xfrm>
          <a:prstGeom prst="rect">
            <a:avLst/>
          </a:prstGeom>
          <a:solidFill>
            <a:srgbClr val="0084AC"/>
          </a:solidFill>
          <a:ln>
            <a:noFill/>
          </a:ln>
          <a:extLst/>
        </p:spPr>
        <p:txBody>
          <a:bodyPr lIns="0" tIns="288000" rIns="288000" bIns="288000" anchor="b"/>
          <a:lstStyle>
            <a:lvl1pPr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  <a:lvl2pPr marL="358775" indent="-179388">
              <a:lnSpc>
                <a:spcPts val="2500"/>
              </a:lnSpc>
              <a:buClr>
                <a:srgbClr val="AFD923"/>
              </a:buClr>
              <a:buFont typeface="Symbol" pitchFamily="2" charset="2"/>
              <a:buChar char="-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6365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10937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5509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20081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lang="de-DE" altLang="de-DE" sz="1350" b="1">
              <a:solidFill>
                <a:srgbClr val="000000"/>
              </a:solidFill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AB5DE9AE-9775-904D-A9A4-24D52F32297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24013" y="4603750"/>
            <a:ext cx="111760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24188" y="0"/>
            <a:ext cx="6119812" cy="5143501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de-DE" noProof="0" smtClean="0"/>
              <a:t>Bild durch Klicken auf Symbol hinzufügen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600" y="687600"/>
            <a:ext cx="2493933" cy="1438274"/>
          </a:xfrm>
        </p:spPr>
        <p:txBody>
          <a:bodyPr lIns="0" tIns="0" rIns="0" bIns="0" anchor="t">
            <a:noAutofit/>
          </a:bodyPr>
          <a:lstStyle>
            <a:lvl1pPr marL="0" algn="l" defTabSz="685800" rtl="0" eaLnBrk="1" latinLnBrk="0" hangingPunct="1">
              <a:lnSpc>
                <a:spcPts val="3538"/>
              </a:lnSpc>
              <a:buClrTx/>
              <a:buFontTx/>
              <a:buNone/>
              <a:defRPr lang="en-US" sz="3000" i="1" kern="12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6012" y="2167984"/>
            <a:ext cx="2493933" cy="46877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de-DE" sz="1400" i="1" kern="1200" dirty="0" smtClean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48082FA2-0298-CD48-B72E-D06E43445434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296012" y="2691713"/>
            <a:ext cx="2493933" cy="367174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lang="de-DE" sz="1000" i="1" kern="1200" dirty="0" smtClean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C31F0EA7-EFEF-8E40-BC1B-71A0F01E5C42}"/>
              </a:ext>
            </a:extLst>
          </p:cNvPr>
          <p:cNvSpPr>
            <a:spLocks noGrp="1"/>
          </p:cNvSpPr>
          <p:nvPr>
            <p:ph type="body" sz="half" idx="11"/>
          </p:nvPr>
        </p:nvSpPr>
        <p:spPr>
          <a:xfrm>
            <a:off x="317783" y="3435573"/>
            <a:ext cx="2493933" cy="367174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lang="en-US" sz="1400" b="1" i="1" kern="12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1" name="Textplatzhalter 2">
            <a:extLst>
              <a:ext uri="{FF2B5EF4-FFF2-40B4-BE49-F238E27FC236}">
                <a16:creationId xmlns:a16="http://schemas.microsoft.com/office/drawing/2014/main" id="{284FF249-B4C7-1641-8C94-A301F1BD69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 rot="16200000">
            <a:off x="8317377" y="4316877"/>
            <a:ext cx="1454400" cy="198846"/>
          </a:xfrm>
        </p:spPr>
        <p:txBody>
          <a:bodyPr/>
          <a:lstStyle>
            <a:lvl1pPr marL="0" indent="0">
              <a:buNone/>
              <a:defRPr sz="600" b="0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95714670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905" userDrawn="1">
          <p15:clr>
            <a:srgbClr val="FBAE40"/>
          </p15:clr>
        </p15:guide>
        <p15:guide id="2" pos="2268" userDrawn="1">
          <p15:clr>
            <a:srgbClr val="FBAE40"/>
          </p15:clr>
        </p15:guide>
        <p15:guide id="3" pos="4218" userDrawn="1">
          <p15:clr>
            <a:srgbClr val="FBAE40"/>
          </p15:clr>
        </p15:guide>
        <p15:guide id="4" pos="3878" userDrawn="1">
          <p15:clr>
            <a:srgbClr val="FBAE40"/>
          </p15:clr>
        </p15:guide>
        <p15:guide id="6" orient="horz" pos="713" userDrawn="1">
          <p15:clr>
            <a:srgbClr val="FBAE40"/>
          </p15:clr>
        </p15:guide>
        <p15:guide id="7" orient="horz" pos="2527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adt_Text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>
            <a:extLst>
              <a:ext uri="{FF2B5EF4-FFF2-40B4-BE49-F238E27FC236}">
                <a16:creationId xmlns:a16="http://schemas.microsoft.com/office/drawing/2014/main" id="{839B0868-0A81-1643-AAC7-018B67FD998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0"/>
            <a:ext cx="3024188" cy="5143500"/>
          </a:xfrm>
          <a:prstGeom prst="rect">
            <a:avLst/>
          </a:prstGeom>
          <a:solidFill>
            <a:srgbClr val="0084AC"/>
          </a:solidFill>
          <a:ln>
            <a:noFill/>
          </a:ln>
          <a:extLst/>
        </p:spPr>
        <p:txBody>
          <a:bodyPr lIns="0" tIns="288000" rIns="288000" bIns="288000" anchor="b"/>
          <a:lstStyle>
            <a:lvl1pPr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  <a:lvl2pPr marL="358775" indent="-179388">
              <a:lnSpc>
                <a:spcPts val="2500"/>
              </a:lnSpc>
              <a:buClr>
                <a:srgbClr val="AFD923"/>
              </a:buClr>
              <a:buFont typeface="Symbol" pitchFamily="2" charset="2"/>
              <a:buChar char="-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6365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10937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5509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20081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lang="de-DE" altLang="de-DE" sz="1350" b="1">
              <a:solidFill>
                <a:srgbClr val="000000"/>
              </a:solidFill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B89AF58C-3486-A74A-884B-7D618CC603C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34413" y="4849813"/>
            <a:ext cx="455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E51311B-C04E-BA48-BBF5-B8BF976A64FA}" type="slidenum">
              <a:rPr lang="de-DE" altLang="de-DE" sz="1000" i="1" smtClean="0">
                <a:latin typeface="Calibri" panose="020F0502020204030204" pitchFamily="34" charset="0"/>
                <a:cs typeface="Calibri" panose="020F0502020204030204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altLang="de-DE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" name="Gerade Verbindung 6">
            <a:extLst>
              <a:ext uri="{FF2B5EF4-FFF2-40B4-BE49-F238E27FC236}">
                <a16:creationId xmlns:a16="http://schemas.microsoft.com/office/drawing/2014/main" id="{23A42466-30C2-754F-9667-B0493A40C9F9}"/>
              </a:ext>
            </a:extLst>
          </p:cNvPr>
          <p:cNvCxnSpPr>
            <a:cxnSpLocks/>
          </p:cNvCxnSpPr>
          <p:nvPr userDrawn="1"/>
        </p:nvCxnSpPr>
        <p:spPr>
          <a:xfrm>
            <a:off x="8772525" y="4840288"/>
            <a:ext cx="4794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7" name="Textplatzhalter 3">
            <a:extLst>
              <a:ext uri="{FF2B5EF4-FFF2-40B4-BE49-F238E27FC236}">
                <a16:creationId xmlns:a16="http://schemas.microsoft.com/office/drawing/2014/main" id="{1FF8D039-DB78-994D-BE4D-1ABCC90FF38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00449" y="1361309"/>
            <a:ext cx="5040000" cy="2794766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None/>
              <a:defRPr lang="de-DE" sz="1600" i="1" kern="1200" dirty="0" smtClean="0">
                <a:solidFill>
                  <a:schemeClr val="tx1"/>
                </a:solidFill>
                <a:latin typeface="+mn-lt"/>
                <a:ea typeface="+mn-ea"/>
                <a:cs typeface="Arial Unicode MS" panose="020B0604020202020204" pitchFamily="34" charset="-128"/>
              </a:defRPr>
            </a:lvl1pPr>
            <a:lvl2pPr marL="514350" indent="-171450">
              <a:lnSpc>
                <a:spcPct val="100000"/>
              </a:lnSpc>
              <a:spcBef>
                <a:spcPts val="600"/>
              </a:spcBef>
              <a:buClr>
                <a:srgbClr val="65A73E"/>
              </a:buClr>
              <a:buFont typeface="Arial" panose="020B0604020202020204" pitchFamily="34" charset="0"/>
              <a:buChar char="•"/>
              <a:defRPr lang="de-DE" sz="1200" i="1" kern="1200" dirty="0">
                <a:solidFill>
                  <a:schemeClr val="tx1"/>
                </a:solidFill>
                <a:latin typeface="+mn-lt"/>
                <a:ea typeface="+mn-ea"/>
                <a:cs typeface="Arial Unicode MS" panose="020B0604020202020204" pitchFamily="34" charset="-128"/>
              </a:defRPr>
            </a:lvl2pPr>
          </a:lstStyle>
          <a:p>
            <a:pPr lvl="0"/>
            <a:r>
              <a:rPr lang="de-DE" dirty="0" smtClean="0"/>
              <a:t>Formatvorlagen des Textmasters bearbeiten</a:t>
            </a:r>
          </a:p>
        </p:txBody>
      </p:sp>
      <p:sp>
        <p:nvSpPr>
          <p:cNvPr id="28" name="Textplatzhalter 5">
            <a:extLst>
              <a:ext uri="{FF2B5EF4-FFF2-40B4-BE49-F238E27FC236}">
                <a16:creationId xmlns:a16="http://schemas.microsoft.com/office/drawing/2014/main" id="{1FA975FD-4A06-9641-BC70-8F25FA5660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00450" y="881063"/>
            <a:ext cx="5040000" cy="250825"/>
          </a:xfrm>
        </p:spPr>
        <p:txBody>
          <a:bodyPr lIns="0">
            <a:noAutofit/>
          </a:bodyPr>
          <a:lstStyle>
            <a:lvl1pPr marL="0" indent="0">
              <a:buNone/>
              <a:defRPr sz="2000" b="1" i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 dirty="0" smtClean="0"/>
              <a:t>Formatvorlagen des Textmasters bearbeiten</a:t>
            </a:r>
          </a:p>
        </p:txBody>
      </p:sp>
      <p:sp>
        <p:nvSpPr>
          <p:cNvPr id="29" name="Textplatzhalter 5">
            <a:extLst>
              <a:ext uri="{FF2B5EF4-FFF2-40B4-BE49-F238E27FC236}">
                <a16:creationId xmlns:a16="http://schemas.microsoft.com/office/drawing/2014/main" id="{737FD1AF-5435-1B4D-AC3F-9700402805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4272" y="933009"/>
            <a:ext cx="2520000" cy="324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000" b="0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337194982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1905" userDrawn="1">
          <p15:clr>
            <a:srgbClr val="FBAE40"/>
          </p15:clr>
        </p15:guide>
        <p15:guide id="2" pos="2268" userDrawn="1">
          <p15:clr>
            <a:srgbClr val="FBAE40"/>
          </p15:clr>
        </p15:guide>
        <p15:guide id="3" orient="horz" pos="713" userDrawn="1">
          <p15:clr>
            <a:srgbClr val="FBAE40"/>
          </p15:clr>
        </p15:guide>
        <p15:guide id="4" orient="horz" pos="2527" userDrawn="1">
          <p15:clr>
            <a:srgbClr val="FBAE40"/>
          </p15:clr>
        </p15:guide>
        <p15:guide id="5" pos="4218" userDrawn="1">
          <p15:clr>
            <a:srgbClr val="FBAE40"/>
          </p15:clr>
        </p15:guide>
        <p15:guide id="6" pos="387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adt_Textfolie_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>
            <a:extLst>
              <a:ext uri="{FF2B5EF4-FFF2-40B4-BE49-F238E27FC236}">
                <a16:creationId xmlns:a16="http://schemas.microsoft.com/office/drawing/2014/main" id="{EBF68025-A41E-D74A-AE37-F18C4BFAC5C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0"/>
            <a:ext cx="3024188" cy="5143500"/>
          </a:xfrm>
          <a:prstGeom prst="rect">
            <a:avLst/>
          </a:prstGeom>
          <a:solidFill>
            <a:srgbClr val="0084AC"/>
          </a:solidFill>
          <a:ln>
            <a:noFill/>
          </a:ln>
          <a:extLst/>
        </p:spPr>
        <p:txBody>
          <a:bodyPr lIns="0" tIns="288000" rIns="288000" bIns="288000" anchor="b"/>
          <a:lstStyle>
            <a:lvl1pPr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  <a:lvl2pPr marL="358775" indent="-179388">
              <a:lnSpc>
                <a:spcPts val="2500"/>
              </a:lnSpc>
              <a:buClr>
                <a:srgbClr val="AFD923"/>
              </a:buClr>
              <a:buFont typeface="Symbol" pitchFamily="2" charset="2"/>
              <a:buChar char="-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6365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10937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5509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20081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lang="de-DE" altLang="de-DE" sz="1350" b="1">
              <a:solidFill>
                <a:srgbClr val="000000"/>
              </a:solidFill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95CD563F-1157-C24B-A3CC-83757A79166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34413" y="4849813"/>
            <a:ext cx="455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FC9470C-3017-9041-ACD2-019C5772FBF0}" type="slidenum">
              <a:rPr lang="de-DE" altLang="de-DE" sz="1000" i="1" smtClean="0">
                <a:latin typeface="Calibri" panose="020F0502020204030204" pitchFamily="34" charset="0"/>
                <a:cs typeface="Calibri" panose="020F0502020204030204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altLang="de-DE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" name="Gerade Verbindung 6">
            <a:extLst>
              <a:ext uri="{FF2B5EF4-FFF2-40B4-BE49-F238E27FC236}">
                <a16:creationId xmlns:a16="http://schemas.microsoft.com/office/drawing/2014/main" id="{30AB0539-B935-4043-8E14-898200120C9C}"/>
              </a:ext>
            </a:extLst>
          </p:cNvPr>
          <p:cNvCxnSpPr>
            <a:cxnSpLocks/>
          </p:cNvCxnSpPr>
          <p:nvPr userDrawn="1"/>
        </p:nvCxnSpPr>
        <p:spPr>
          <a:xfrm>
            <a:off x="8772525" y="4840288"/>
            <a:ext cx="4794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8" name="Textplatzhalter 5">
            <a:extLst>
              <a:ext uri="{FF2B5EF4-FFF2-40B4-BE49-F238E27FC236}">
                <a16:creationId xmlns:a16="http://schemas.microsoft.com/office/drawing/2014/main" id="{1FA975FD-4A06-9641-BC70-8F25FA5660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00450" y="881063"/>
            <a:ext cx="5040000" cy="250825"/>
          </a:xfrm>
        </p:spPr>
        <p:txBody>
          <a:bodyPr lIns="0">
            <a:noAutofit/>
          </a:bodyPr>
          <a:lstStyle>
            <a:lvl1pPr marL="0" indent="0">
              <a:buNone/>
              <a:defRPr sz="2000" b="1" i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8" name="Textplatzhalter 5">
            <a:extLst>
              <a:ext uri="{FF2B5EF4-FFF2-40B4-BE49-F238E27FC236}">
                <a16:creationId xmlns:a16="http://schemas.microsoft.com/office/drawing/2014/main" id="{CBDEEC5E-31A0-6F4F-A1EA-4924FCDEF5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4272" y="933009"/>
            <a:ext cx="2520000" cy="324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000" b="0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23F982C-190D-7D4B-ADA3-A6DA94F0F5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0450" y="1414463"/>
            <a:ext cx="5040000" cy="2741612"/>
          </a:xfrm>
        </p:spPr>
        <p:txBody>
          <a:bodyPr lIns="0" tIns="0" rIns="0" bIns="0">
            <a:noAutofit/>
          </a:bodyPr>
          <a:lstStyle>
            <a:lvl1pPr marL="162000" indent="-16200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Char char="•"/>
              <a:defRPr sz="1600" b="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162000">
              <a:spcBef>
                <a:spcPts val="600"/>
              </a:spcBef>
              <a:buClr>
                <a:srgbClr val="0084AC"/>
              </a:buClr>
              <a:defRPr sz="1200" b="0" i="1"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311910635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905" userDrawn="1">
          <p15:clr>
            <a:srgbClr val="FBAE40"/>
          </p15:clr>
        </p15:guide>
        <p15:guide id="2" pos="2268" userDrawn="1">
          <p15:clr>
            <a:srgbClr val="FBAE40"/>
          </p15:clr>
        </p15:guide>
        <p15:guide id="3" pos="4218" userDrawn="1">
          <p15:clr>
            <a:srgbClr val="FBAE40"/>
          </p15:clr>
        </p15:guide>
        <p15:guide id="4" pos="3878" userDrawn="1">
          <p15:clr>
            <a:srgbClr val="FBAE40"/>
          </p15:clr>
        </p15:guide>
        <p15:guide id="5" orient="horz" pos="713" userDrawn="1">
          <p15:clr>
            <a:srgbClr val="FBAE40"/>
          </p15:clr>
        </p15:guide>
        <p15:guide id="6" orient="horz" pos="2527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adt_Bild_Text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6034EE2E-A21F-F94A-88A7-8485F9C401F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34413" y="4849813"/>
            <a:ext cx="455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A665DEB-30D4-EA4D-86F8-387D75546532}" type="slidenum">
              <a:rPr lang="de-DE" altLang="de-DE" sz="1000" i="1" smtClean="0">
                <a:latin typeface="Calibri" panose="020F0502020204030204" pitchFamily="34" charset="0"/>
                <a:cs typeface="Calibri" panose="020F0502020204030204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altLang="de-DE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9" name="Gerade Verbindung 8">
            <a:extLst>
              <a:ext uri="{FF2B5EF4-FFF2-40B4-BE49-F238E27FC236}">
                <a16:creationId xmlns:a16="http://schemas.microsoft.com/office/drawing/2014/main" id="{C6F71282-7237-3B49-B679-580F0B8C0D39}"/>
              </a:ext>
            </a:extLst>
          </p:cNvPr>
          <p:cNvCxnSpPr>
            <a:cxnSpLocks/>
          </p:cNvCxnSpPr>
          <p:nvPr userDrawn="1"/>
        </p:nvCxnSpPr>
        <p:spPr>
          <a:xfrm>
            <a:off x="8772525" y="4840288"/>
            <a:ext cx="4794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C4F5D01-164E-664B-8051-A5730183681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24188" cy="5143500"/>
          </a:xfrm>
        </p:spPr>
        <p:txBody>
          <a:bodyPr rtlCol="0">
            <a:normAutofit/>
          </a:bodyPr>
          <a:lstStyle/>
          <a:p>
            <a:pPr lvl="0"/>
            <a:r>
              <a:rPr lang="de-DE" noProof="0" smtClean="0"/>
              <a:t>Bild durch Klicken auf Symbol hinzufügen</a:t>
            </a:r>
            <a:endParaRPr lang="de-DE" noProof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4324A76-B6F3-A74A-B96D-B1DB60EFE3C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00450" y="881063"/>
            <a:ext cx="5040000" cy="250825"/>
          </a:xfrm>
        </p:spPr>
        <p:txBody>
          <a:bodyPr lIns="0">
            <a:noAutofit/>
          </a:bodyPr>
          <a:lstStyle>
            <a:lvl1pPr marL="0" indent="0">
              <a:buNone/>
              <a:defRPr sz="2000" b="1" i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5" name="Textplatzhalter 3">
            <a:extLst>
              <a:ext uri="{FF2B5EF4-FFF2-40B4-BE49-F238E27FC236}">
                <a16:creationId xmlns:a16="http://schemas.microsoft.com/office/drawing/2014/main" id="{D966A42D-EC74-F548-ABDC-6EE6773334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449" y="1361309"/>
            <a:ext cx="5040000" cy="2794766"/>
          </a:xfrm>
        </p:spPr>
        <p:txBody>
          <a:bodyPr lIns="0" tIns="0" rIns="0" bIns="0">
            <a:noAutofit/>
          </a:bodyPr>
          <a:lstStyle>
            <a:lvl1pPr marL="285750" indent="-28575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Char char="•"/>
              <a:defRPr lang="de-DE" sz="1600" i="1" kern="1200" dirty="0" smtClean="0">
                <a:solidFill>
                  <a:schemeClr val="tx1"/>
                </a:solidFill>
                <a:latin typeface="+mn-lt"/>
                <a:ea typeface="+mn-ea"/>
                <a:cs typeface="Arial Unicode MS" panose="020B0604020202020204" pitchFamily="34" charset="-128"/>
              </a:defRPr>
            </a:lvl1pPr>
            <a:lvl2pPr marL="514350" indent="-171450">
              <a:lnSpc>
                <a:spcPct val="100000"/>
              </a:lnSpc>
              <a:spcBef>
                <a:spcPts val="600"/>
              </a:spcBef>
              <a:buClr>
                <a:srgbClr val="65A73E"/>
              </a:buClr>
              <a:buFont typeface="Arial" panose="020B0604020202020204" pitchFamily="34" charset="0"/>
              <a:buChar char="•"/>
              <a:defRPr lang="de-DE" sz="1200" i="1" kern="1200" dirty="0">
                <a:solidFill>
                  <a:schemeClr val="tx1"/>
                </a:solidFill>
                <a:latin typeface="+mn-lt"/>
                <a:ea typeface="+mn-ea"/>
                <a:cs typeface="Arial Unicode MS" panose="020B0604020202020204" pitchFamily="34" charset="-128"/>
              </a:defRPr>
            </a:lvl2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8" name="Textplatzhalter 2">
            <a:extLst>
              <a:ext uri="{FF2B5EF4-FFF2-40B4-BE49-F238E27FC236}">
                <a16:creationId xmlns:a16="http://schemas.microsoft.com/office/drawing/2014/main" id="{9FDD3D25-8182-A543-955C-09B4477278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 rot="16200000">
            <a:off x="-627777" y="4316877"/>
            <a:ext cx="1454400" cy="198846"/>
          </a:xfrm>
        </p:spPr>
        <p:txBody>
          <a:bodyPr/>
          <a:lstStyle>
            <a:lvl1pPr marL="0" indent="0">
              <a:buNone/>
              <a:defRPr sz="600" b="0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176346405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905" userDrawn="1">
          <p15:clr>
            <a:srgbClr val="FBAE40"/>
          </p15:clr>
        </p15:guide>
        <p15:guide id="2" pos="2268" userDrawn="1">
          <p15:clr>
            <a:srgbClr val="FBAE40"/>
          </p15:clr>
        </p15:guide>
        <p15:guide id="3" pos="4218" userDrawn="1">
          <p15:clr>
            <a:srgbClr val="FBAE40"/>
          </p15:clr>
        </p15:guide>
        <p15:guide id="4" pos="3878" userDrawn="1">
          <p15:clr>
            <a:srgbClr val="FBAE40"/>
          </p15:clr>
        </p15:guide>
        <p15:guide id="5" orient="horz" pos="713" userDrawn="1">
          <p15:clr>
            <a:srgbClr val="FBAE40"/>
          </p15:clr>
        </p15:guide>
        <p15:guide id="6" orient="horz" pos="2527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adt_Bild_Text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6034EE2E-A21F-F94A-88A7-8485F9C401F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34413" y="4849813"/>
            <a:ext cx="455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A665DEB-30D4-EA4D-86F8-387D75546532}" type="slidenum">
              <a:rPr lang="de-DE" altLang="de-DE" sz="1000" i="1" smtClean="0">
                <a:latin typeface="Calibri" panose="020F0502020204030204" pitchFamily="34" charset="0"/>
                <a:cs typeface="Calibri" panose="020F0502020204030204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altLang="de-DE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9" name="Gerade Verbindung 8">
            <a:extLst>
              <a:ext uri="{FF2B5EF4-FFF2-40B4-BE49-F238E27FC236}">
                <a16:creationId xmlns:a16="http://schemas.microsoft.com/office/drawing/2014/main" id="{C6F71282-7237-3B49-B679-580F0B8C0D39}"/>
              </a:ext>
            </a:extLst>
          </p:cNvPr>
          <p:cNvCxnSpPr>
            <a:cxnSpLocks/>
          </p:cNvCxnSpPr>
          <p:nvPr userDrawn="1"/>
        </p:nvCxnSpPr>
        <p:spPr>
          <a:xfrm>
            <a:off x="8772525" y="4840288"/>
            <a:ext cx="4794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C4F5D01-164E-664B-8051-A5730183681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24188" cy="5143500"/>
          </a:xfrm>
        </p:spPr>
        <p:txBody>
          <a:bodyPr rtlCol="0">
            <a:normAutofit/>
          </a:bodyPr>
          <a:lstStyle/>
          <a:p>
            <a:pPr lvl="0"/>
            <a:r>
              <a:rPr lang="de-DE" noProof="0" smtClean="0"/>
              <a:t>Bild durch Klicken auf Symbol hinzufügen</a:t>
            </a:r>
            <a:endParaRPr lang="de-DE" noProof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4324A76-B6F3-A74A-B96D-B1DB60EFE3C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00450" y="881063"/>
            <a:ext cx="5040000" cy="250825"/>
          </a:xfrm>
        </p:spPr>
        <p:txBody>
          <a:bodyPr lIns="0">
            <a:noAutofit/>
          </a:bodyPr>
          <a:lstStyle>
            <a:lvl1pPr marL="0" indent="0">
              <a:buNone/>
              <a:defRPr sz="2000" b="1" i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8" name="Textplatzhalter 2">
            <a:extLst>
              <a:ext uri="{FF2B5EF4-FFF2-40B4-BE49-F238E27FC236}">
                <a16:creationId xmlns:a16="http://schemas.microsoft.com/office/drawing/2014/main" id="{9FDD3D25-8182-A543-955C-09B4477278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 rot="16200000">
            <a:off x="-627777" y="4316877"/>
            <a:ext cx="1454400" cy="198846"/>
          </a:xfrm>
        </p:spPr>
        <p:txBody>
          <a:bodyPr/>
          <a:lstStyle>
            <a:lvl1pPr marL="0" indent="0">
              <a:buNone/>
              <a:defRPr sz="600" b="0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0" name="Textplatzhalter 5">
            <a:extLst>
              <a:ext uri="{FF2B5EF4-FFF2-40B4-BE49-F238E27FC236}">
                <a16:creationId xmlns:a16="http://schemas.microsoft.com/office/drawing/2014/main" id="{A4B509B6-92C8-2942-B784-EA02344F8A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00450" y="881063"/>
            <a:ext cx="5040000" cy="250825"/>
          </a:xfrm>
        </p:spPr>
        <p:txBody>
          <a:bodyPr lIns="0">
            <a:noAutofit/>
          </a:bodyPr>
          <a:lstStyle>
            <a:lvl1pPr marL="0" indent="0">
              <a:buNone/>
              <a:defRPr sz="2000" b="1" i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1" name="Textplatzhalter 2">
            <a:extLst>
              <a:ext uri="{FF2B5EF4-FFF2-40B4-BE49-F238E27FC236}">
                <a16:creationId xmlns:a16="http://schemas.microsoft.com/office/drawing/2014/main" id="{338F5D8E-4A5B-4045-BC2D-3468A4901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00450" y="1414463"/>
            <a:ext cx="5040000" cy="2741612"/>
          </a:xfrm>
        </p:spPr>
        <p:txBody>
          <a:bodyPr lIns="0" tIns="0" rIns="0" bIns="0">
            <a:noAutofit/>
          </a:bodyPr>
          <a:lstStyle>
            <a:lvl1pPr marL="162000" indent="-16200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Char char="•"/>
              <a:defRPr sz="1600" b="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162000">
              <a:spcBef>
                <a:spcPts val="600"/>
              </a:spcBef>
              <a:buClr>
                <a:srgbClr val="0084AC"/>
              </a:buClr>
              <a:defRPr sz="1200" b="0" i="1"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pPr lvl="0"/>
            <a:r>
              <a:rPr lang="de-DE" dirty="0" smtClean="0"/>
              <a:t>Formatvorlagen des Textmasters bearbeiten</a:t>
            </a:r>
          </a:p>
          <a:p>
            <a:pPr lvl="1"/>
            <a:r>
              <a:rPr lang="de-DE" dirty="0" smtClean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195084437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905">
          <p15:clr>
            <a:srgbClr val="FBAE40"/>
          </p15:clr>
        </p15:guide>
        <p15:guide id="2" pos="2268">
          <p15:clr>
            <a:srgbClr val="FBAE40"/>
          </p15:clr>
        </p15:guide>
        <p15:guide id="3" pos="4218">
          <p15:clr>
            <a:srgbClr val="FBAE40"/>
          </p15:clr>
        </p15:guide>
        <p15:guide id="4" pos="3878">
          <p15:clr>
            <a:srgbClr val="FBAE40"/>
          </p15:clr>
        </p15:guide>
        <p15:guide id="5" orient="horz" pos="713">
          <p15:clr>
            <a:srgbClr val="FBAE40"/>
          </p15:clr>
        </p15:guide>
        <p15:guide id="6" orient="horz" pos="2527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adt_großes_BiId_Erklä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>
            <a:extLst>
              <a:ext uri="{FF2B5EF4-FFF2-40B4-BE49-F238E27FC236}">
                <a16:creationId xmlns:a16="http://schemas.microsoft.com/office/drawing/2014/main" id="{FA1AADC9-8CFB-2C4F-AC57-10CAA1F2C67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0"/>
            <a:ext cx="893763" cy="5149850"/>
          </a:xfrm>
          <a:prstGeom prst="rect">
            <a:avLst/>
          </a:prstGeom>
          <a:solidFill>
            <a:srgbClr val="0084AC"/>
          </a:solidFill>
          <a:ln>
            <a:noFill/>
          </a:ln>
          <a:extLst/>
        </p:spPr>
        <p:txBody>
          <a:bodyPr lIns="288000" tIns="288000" rIns="288000" bIns="288000" anchor="b"/>
          <a:lstStyle>
            <a:lvl1pPr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  <a:lvl2pPr marL="358775" indent="-179388">
              <a:lnSpc>
                <a:spcPts val="2500"/>
              </a:lnSpc>
              <a:buClr>
                <a:srgbClr val="AFD923"/>
              </a:buClr>
              <a:buFont typeface="Symbol" pitchFamily="2" charset="2"/>
              <a:buChar char="-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6365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10937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5509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20081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lang="de-DE" altLang="de-DE" sz="1350" b="1" dirty="0">
              <a:solidFill>
                <a:srgbClr val="000000"/>
              </a:solidFill>
            </a:endParaRPr>
          </a:p>
        </p:txBody>
      </p:sp>
      <p:pic>
        <p:nvPicPr>
          <p:cNvPr id="8" name="Grafik 8">
            <a:extLst>
              <a:ext uri="{FF2B5EF4-FFF2-40B4-BE49-F238E27FC236}">
                <a16:creationId xmlns:a16="http://schemas.microsoft.com/office/drawing/2014/main" id="{981E0860-CF8C-5042-B1F2-44E2B5B4794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24013" y="4603750"/>
            <a:ext cx="111760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4F4E8E38-66D9-D246-B3D2-1B3D20EAF94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34413" y="4849813"/>
            <a:ext cx="455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E4B24F03-B5DB-6741-8BF2-4EA881293B89}" type="slidenum">
              <a:rPr lang="de-DE" altLang="de-DE" sz="1000" i="1" smtClean="0">
                <a:latin typeface="Calibri" panose="020F0502020204030204" pitchFamily="34" charset="0"/>
                <a:cs typeface="Calibri" panose="020F0502020204030204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altLang="de-DE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" name="Gerade Verbindung 9">
            <a:extLst>
              <a:ext uri="{FF2B5EF4-FFF2-40B4-BE49-F238E27FC236}">
                <a16:creationId xmlns:a16="http://schemas.microsoft.com/office/drawing/2014/main" id="{6B19E364-3F12-B74C-BEF2-B492B72D6145}"/>
              </a:ext>
            </a:extLst>
          </p:cNvPr>
          <p:cNvCxnSpPr>
            <a:cxnSpLocks/>
          </p:cNvCxnSpPr>
          <p:nvPr userDrawn="1"/>
        </p:nvCxnSpPr>
        <p:spPr>
          <a:xfrm>
            <a:off x="8772525" y="4840288"/>
            <a:ext cx="4794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9000" y="-1"/>
            <a:ext cx="8255000" cy="5143501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de-DE" noProof="0" smtClean="0"/>
              <a:t>Bild durch Klicken auf Symbol hinzufügen</a:t>
            </a:r>
            <a:endParaRPr lang="en-US" noProof="0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DF03455E-5910-A041-93A7-1A6A1C1391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31913" y="4624388"/>
            <a:ext cx="5364162" cy="379412"/>
          </a:xfrm>
        </p:spPr>
        <p:txBody>
          <a:bodyPr lIns="0" tIns="0" rIns="0" bIns="0"/>
          <a:lstStyle>
            <a:lvl1pPr marL="0" indent="0">
              <a:buNone/>
              <a:defRPr lang="de-DE" sz="1200" i="1" kern="1200" dirty="0" smtClean="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6" name="Textplatzhalter 5">
            <a:extLst>
              <a:ext uri="{FF2B5EF4-FFF2-40B4-BE49-F238E27FC236}">
                <a16:creationId xmlns:a16="http://schemas.microsoft.com/office/drawing/2014/main" id="{E99EEC4C-8CB2-1644-B2B0-55AF4714E69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 rot="16200000">
            <a:off x="-1997605" y="2228058"/>
            <a:ext cx="5364162" cy="197378"/>
          </a:xfrm>
        </p:spPr>
        <p:txBody>
          <a:bodyPr lIns="0" tIns="0" rIns="0" bIns="0"/>
          <a:lstStyle>
            <a:lvl1pPr marL="0" indent="0">
              <a:buNone/>
              <a:defRPr lang="de-DE" sz="1200" i="1" kern="1200" dirty="0" smtClean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7" name="Textplatzhalter 5">
            <a:extLst>
              <a:ext uri="{FF2B5EF4-FFF2-40B4-BE49-F238E27FC236}">
                <a16:creationId xmlns:a16="http://schemas.microsoft.com/office/drawing/2014/main" id="{F14B02D7-8BF1-7B44-A270-C0D9633A8D2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 rot="16200000">
            <a:off x="-2265229" y="2140083"/>
            <a:ext cx="5364162" cy="388671"/>
          </a:xfrm>
        </p:spPr>
        <p:txBody>
          <a:bodyPr lIns="0" tIns="0" rIns="0" bIns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Tx/>
              <a:buNone/>
              <a:defRPr lang="de-DE" sz="2000" i="1" kern="12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</a:lstStyle>
          <a:p>
            <a:pPr lvl="0"/>
            <a:r>
              <a:rPr lang="de-DE" dirty="0" smtClean="0"/>
              <a:t>Formatvorlagen des Textmasters bearbeiten</a:t>
            </a:r>
          </a:p>
        </p:txBody>
      </p:sp>
      <p:sp>
        <p:nvSpPr>
          <p:cNvPr id="11" name="Textplatzhalter 2">
            <a:extLst>
              <a:ext uri="{FF2B5EF4-FFF2-40B4-BE49-F238E27FC236}">
                <a16:creationId xmlns:a16="http://schemas.microsoft.com/office/drawing/2014/main" id="{8C398864-97EB-9A44-84C3-433D41C74B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 rot="16200000">
            <a:off x="262876" y="4316877"/>
            <a:ext cx="1454400" cy="198846"/>
          </a:xfrm>
        </p:spPr>
        <p:txBody>
          <a:bodyPr/>
          <a:lstStyle>
            <a:lvl1pPr marL="0" indent="0">
              <a:buNone/>
              <a:defRPr sz="600" b="0" i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147377111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1905" userDrawn="1">
          <p15:clr>
            <a:srgbClr val="FBAE40"/>
          </p15:clr>
        </p15:guide>
        <p15:guide id="2" pos="2268" userDrawn="1">
          <p15:clr>
            <a:srgbClr val="FBAE40"/>
          </p15:clr>
        </p15:guide>
        <p15:guide id="3" orient="horz" pos="713" userDrawn="1">
          <p15:clr>
            <a:srgbClr val="FBAE40"/>
          </p15:clr>
        </p15:guide>
        <p15:guide id="4" orient="horz" pos="2527" userDrawn="1">
          <p15:clr>
            <a:srgbClr val="FBAE40"/>
          </p15:clr>
        </p15:guide>
        <p15:guide id="5" pos="3878" userDrawn="1">
          <p15:clr>
            <a:srgbClr val="FBAE40"/>
          </p15:clr>
        </p15:guide>
        <p15:guide id="6" pos="4218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tadt_groß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C13317B2-198E-2145-BFF9-1389F80EB2C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0"/>
            <a:ext cx="893763" cy="5149850"/>
          </a:xfrm>
          <a:prstGeom prst="rect">
            <a:avLst/>
          </a:prstGeom>
          <a:solidFill>
            <a:srgbClr val="0084AC"/>
          </a:solidFill>
          <a:ln>
            <a:noFill/>
          </a:ln>
          <a:extLst/>
        </p:spPr>
        <p:txBody>
          <a:bodyPr lIns="288000" tIns="288000" rIns="288000" bIns="288000" anchor="b"/>
          <a:lstStyle>
            <a:lvl1pPr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  <a:lvl2pPr marL="358775" indent="-179388">
              <a:lnSpc>
                <a:spcPts val="2500"/>
              </a:lnSpc>
              <a:buClr>
                <a:srgbClr val="AFD923"/>
              </a:buClr>
              <a:buFont typeface="Symbol" pitchFamily="2" charset="2"/>
              <a:buChar char="-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6365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10937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5509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20081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lang="de-DE" altLang="de-DE" sz="1350" b="1" dirty="0">
              <a:solidFill>
                <a:srgbClr val="000000"/>
              </a:solidFill>
            </a:endParaRPr>
          </a:p>
        </p:txBody>
      </p:sp>
      <p:pic>
        <p:nvPicPr>
          <p:cNvPr id="7" name="Grafik 8">
            <a:extLst>
              <a:ext uri="{FF2B5EF4-FFF2-40B4-BE49-F238E27FC236}">
                <a16:creationId xmlns:a16="http://schemas.microsoft.com/office/drawing/2014/main" id="{9DB1CDDC-8C91-C040-B04C-B28356F8A1B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24013" y="4603750"/>
            <a:ext cx="111760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722" y="6349"/>
            <a:ext cx="8255000" cy="5143501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de-DE" noProof="0" dirty="0" smtClean="0"/>
              <a:t>Bild durch Klicken auf Symbol hinzufügen</a:t>
            </a:r>
            <a:endParaRPr lang="en-US" noProof="0" dirty="0"/>
          </a:p>
        </p:txBody>
      </p:sp>
      <p:sp>
        <p:nvSpPr>
          <p:cNvPr id="8" name="Textplatzhalter 5">
            <a:extLst>
              <a:ext uri="{FF2B5EF4-FFF2-40B4-BE49-F238E27FC236}">
                <a16:creationId xmlns:a16="http://schemas.microsoft.com/office/drawing/2014/main" id="{64F18657-F59B-7D40-BB65-27FD87C1A88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 rot="16200000">
            <a:off x="-2019695" y="2182418"/>
            <a:ext cx="5364162" cy="388671"/>
          </a:xfrm>
        </p:spPr>
        <p:txBody>
          <a:bodyPr lIns="0" tIns="0" rIns="0" bIns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Tx/>
              <a:buNone/>
              <a:defRPr lang="de-DE" sz="2000" i="1" kern="12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Textplatzhalter 2">
            <a:extLst>
              <a:ext uri="{FF2B5EF4-FFF2-40B4-BE49-F238E27FC236}">
                <a16:creationId xmlns:a16="http://schemas.microsoft.com/office/drawing/2014/main" id="{BA3E3392-14BF-0A44-8A1D-0F25641C75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 rot="16200000">
            <a:off x="8317377" y="4316877"/>
            <a:ext cx="1454400" cy="198846"/>
          </a:xfrm>
        </p:spPr>
        <p:txBody>
          <a:bodyPr/>
          <a:lstStyle>
            <a:lvl1pPr marL="0" indent="0">
              <a:buNone/>
              <a:defRPr sz="600" b="0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111074338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1905" userDrawn="1">
          <p15:clr>
            <a:srgbClr val="FBAE40"/>
          </p15:clr>
        </p15:guide>
        <p15:guide id="2" pos="2268" userDrawn="1">
          <p15:clr>
            <a:srgbClr val="FBAE40"/>
          </p15:clr>
        </p15:guide>
        <p15:guide id="3" pos="4218" userDrawn="1">
          <p15:clr>
            <a:srgbClr val="FBAE40"/>
          </p15:clr>
        </p15:guide>
        <p15:guide id="4" pos="3878" userDrawn="1">
          <p15:clr>
            <a:srgbClr val="FBAE40"/>
          </p15:clr>
        </p15:guide>
        <p15:guide id="5" orient="horz" pos="713" userDrawn="1">
          <p15:clr>
            <a:srgbClr val="FBAE40"/>
          </p15:clr>
        </p15:guide>
        <p15:guide id="6" orient="horz" pos="2527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tadt_groß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C13317B2-198E-2145-BFF9-1389F80EB2C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0"/>
            <a:ext cx="893763" cy="5149850"/>
          </a:xfrm>
          <a:prstGeom prst="rect">
            <a:avLst/>
          </a:prstGeom>
          <a:solidFill>
            <a:srgbClr val="0084AC"/>
          </a:solidFill>
          <a:ln>
            <a:noFill/>
          </a:ln>
          <a:extLst/>
        </p:spPr>
        <p:txBody>
          <a:bodyPr lIns="288000" tIns="288000" rIns="288000" bIns="288000" anchor="b"/>
          <a:lstStyle>
            <a:lvl1pPr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  <a:lvl2pPr marL="358775" indent="-179388">
              <a:lnSpc>
                <a:spcPts val="2500"/>
              </a:lnSpc>
              <a:buClr>
                <a:srgbClr val="AFD923"/>
              </a:buClr>
              <a:buFont typeface="Symbol" pitchFamily="2" charset="2"/>
              <a:buChar char="-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6365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10937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5509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20081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lang="de-DE" altLang="de-DE" sz="1350" b="1" dirty="0">
              <a:solidFill>
                <a:srgbClr val="000000"/>
              </a:solidFill>
            </a:endParaRPr>
          </a:p>
        </p:txBody>
      </p:sp>
      <p:pic>
        <p:nvPicPr>
          <p:cNvPr id="7" name="Grafik 8">
            <a:extLst>
              <a:ext uri="{FF2B5EF4-FFF2-40B4-BE49-F238E27FC236}">
                <a16:creationId xmlns:a16="http://schemas.microsoft.com/office/drawing/2014/main" id="{9DB1CDDC-8C91-C040-B04C-B28356F8A1B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24013" y="4603750"/>
            <a:ext cx="111760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platzhalter 5">
            <a:extLst>
              <a:ext uri="{FF2B5EF4-FFF2-40B4-BE49-F238E27FC236}">
                <a16:creationId xmlns:a16="http://schemas.microsoft.com/office/drawing/2014/main" id="{64F18657-F59B-7D40-BB65-27FD87C1A88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-2019695" y="2182418"/>
            <a:ext cx="5364162" cy="388671"/>
          </a:xfrm>
        </p:spPr>
        <p:txBody>
          <a:bodyPr lIns="0" tIns="0" rIns="0" bIns="0">
            <a:noAutofit/>
          </a:bodyPr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Tx/>
              <a:buNone/>
              <a:defRPr lang="de-DE" sz="2800" i="1" kern="12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</a:lstStyle>
          <a:p>
            <a:pPr lvl="0"/>
            <a:r>
              <a:rPr lang="de-DE" dirty="0" smtClean="0"/>
              <a:t>FOLIENTEXT ALTERNATIV</a:t>
            </a:r>
          </a:p>
        </p:txBody>
      </p:sp>
      <p:sp>
        <p:nvSpPr>
          <p:cNvPr id="6" name="Textplatzhalter 2">
            <a:extLst>
              <a:ext uri="{FF2B5EF4-FFF2-40B4-BE49-F238E27FC236}">
                <a16:creationId xmlns:a16="http://schemas.microsoft.com/office/drawing/2014/main" id="{BA3E3392-14BF-0A44-8A1D-0F25641C75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 rot="16200000">
            <a:off x="8317377" y="4316877"/>
            <a:ext cx="1454400" cy="198846"/>
          </a:xfrm>
        </p:spPr>
        <p:txBody>
          <a:bodyPr/>
          <a:lstStyle>
            <a:lvl1pPr marL="0" indent="0">
              <a:buNone/>
              <a:defRPr sz="600" b="0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27821850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1905">
          <p15:clr>
            <a:srgbClr val="FBAE40"/>
          </p15:clr>
        </p15:guide>
        <p15:guide id="2" pos="2268">
          <p15:clr>
            <a:srgbClr val="FBAE40"/>
          </p15:clr>
        </p15:guide>
        <p15:guide id="3" pos="4218">
          <p15:clr>
            <a:srgbClr val="FBAE40"/>
          </p15:clr>
        </p15:guide>
        <p15:guide id="4" pos="3878">
          <p15:clr>
            <a:srgbClr val="FBAE40"/>
          </p15:clr>
        </p15:guide>
        <p15:guide id="5" orient="horz" pos="713">
          <p15:clr>
            <a:srgbClr val="FBAE40"/>
          </p15:clr>
        </p15:guide>
        <p15:guide id="6" orient="horz" pos="2527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tadt_großes_Bild_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C72D9353-1DEF-6745-8A22-570A2B3E55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34413" y="4849813"/>
            <a:ext cx="455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825BF32-6A94-AF4D-8B8E-482C16BFB49D}" type="slidenum">
              <a:rPr lang="de-DE" altLang="de-DE" sz="1000" i="1" smtClean="0">
                <a:latin typeface="Calibri" panose="020F0502020204030204" pitchFamily="34" charset="0"/>
                <a:cs typeface="Calibri" panose="020F0502020204030204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altLang="de-DE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" name="Gerade Verbindung 7">
            <a:extLst>
              <a:ext uri="{FF2B5EF4-FFF2-40B4-BE49-F238E27FC236}">
                <a16:creationId xmlns:a16="http://schemas.microsoft.com/office/drawing/2014/main" id="{CEFA3292-3D0D-7C47-ABDD-C5126A251C44}"/>
              </a:ext>
            </a:extLst>
          </p:cNvPr>
          <p:cNvCxnSpPr>
            <a:cxnSpLocks/>
          </p:cNvCxnSpPr>
          <p:nvPr userDrawn="1"/>
        </p:nvCxnSpPr>
        <p:spPr>
          <a:xfrm>
            <a:off x="8772525" y="4840288"/>
            <a:ext cx="4794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C4F5D01-164E-664B-8051-A5730183681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6156325" cy="5143500"/>
          </a:xfrm>
        </p:spPr>
        <p:txBody>
          <a:bodyPr rtlCol="0">
            <a:normAutofit/>
          </a:bodyPr>
          <a:lstStyle/>
          <a:p>
            <a:pPr lvl="0"/>
            <a:r>
              <a:rPr lang="de-DE" noProof="0" smtClean="0"/>
              <a:t>Bild durch Klicken auf Symbol hinzufügen</a:t>
            </a:r>
            <a:endParaRPr lang="de-DE" noProof="0"/>
          </a:p>
        </p:txBody>
      </p:sp>
      <p:sp>
        <p:nvSpPr>
          <p:cNvPr id="5" name="Textplatzhalter 3">
            <a:extLst>
              <a:ext uri="{FF2B5EF4-FFF2-40B4-BE49-F238E27FC236}">
                <a16:creationId xmlns:a16="http://schemas.microsoft.com/office/drawing/2014/main" id="{9F20FFFB-D759-2D4A-8D49-A8D7320BE2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96075" y="1420813"/>
            <a:ext cx="2160000" cy="2735262"/>
          </a:xfrm>
        </p:spPr>
        <p:txBody>
          <a:bodyPr lIns="0" rIns="0">
            <a:noAutofit/>
          </a:bodyPr>
          <a:lstStyle>
            <a:lvl1pPr marL="171450" indent="-171450">
              <a:lnSpc>
                <a:spcPct val="100000"/>
              </a:lnSpc>
              <a:spcBef>
                <a:spcPts val="600"/>
              </a:spcBef>
              <a:buClr>
                <a:srgbClr val="0084AC"/>
              </a:buClr>
              <a:buFont typeface="Arial" panose="020B0604020202020204" pitchFamily="34" charset="0"/>
              <a:buChar char="•"/>
              <a:defRPr lang="de-DE" sz="1600" i="1" kern="1200" dirty="0" smtClean="0">
                <a:solidFill>
                  <a:schemeClr val="tx1"/>
                </a:solidFill>
                <a:latin typeface="+mn-lt"/>
                <a:ea typeface="+mn-ea"/>
                <a:cs typeface="Arial Unicode MS" panose="020B0604020202020204" pitchFamily="34" charset="-128"/>
              </a:defRPr>
            </a:lvl1pPr>
            <a:lvl2pPr marL="514350" indent="-171450">
              <a:lnSpc>
                <a:spcPct val="100000"/>
              </a:lnSpc>
              <a:spcBef>
                <a:spcPts val="600"/>
              </a:spcBef>
              <a:buClr>
                <a:srgbClr val="65A73E"/>
              </a:buClr>
              <a:buFont typeface="Arial" panose="020B0604020202020204" pitchFamily="34" charset="0"/>
              <a:buChar char="•"/>
              <a:defRPr lang="de-DE" sz="1200" i="1" kern="1200" dirty="0">
                <a:solidFill>
                  <a:schemeClr val="tx1"/>
                </a:solidFill>
                <a:latin typeface="+mn-lt"/>
                <a:ea typeface="+mn-ea"/>
                <a:cs typeface="Arial Unicode MS" panose="020B0604020202020204" pitchFamily="34" charset="-128"/>
              </a:defRPr>
            </a:lvl2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7" name="Textplatzhalter 5">
            <a:extLst>
              <a:ext uri="{FF2B5EF4-FFF2-40B4-BE49-F238E27FC236}">
                <a16:creationId xmlns:a16="http://schemas.microsoft.com/office/drawing/2014/main" id="{D6A38DF3-752D-4640-8858-7E8662CE545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96075" y="897997"/>
            <a:ext cx="2193926" cy="250825"/>
          </a:xfrm>
        </p:spPr>
        <p:txBody>
          <a:bodyPr lIns="0" tIns="0" rIns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000" b="1" i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9" name="Textplatzhalter 2">
            <a:extLst>
              <a:ext uri="{FF2B5EF4-FFF2-40B4-BE49-F238E27FC236}">
                <a16:creationId xmlns:a16="http://schemas.microsoft.com/office/drawing/2014/main" id="{E768DA3D-F2D8-9F49-9BE2-62042D47DA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 rot="16200000">
            <a:off x="-627777" y="4316877"/>
            <a:ext cx="1454400" cy="198846"/>
          </a:xfrm>
        </p:spPr>
        <p:txBody>
          <a:bodyPr/>
          <a:lstStyle>
            <a:lvl1pPr marL="0" indent="0">
              <a:buNone/>
              <a:defRPr sz="600" b="0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35390228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905" userDrawn="1">
          <p15:clr>
            <a:srgbClr val="FBAE40"/>
          </p15:clr>
        </p15:guide>
        <p15:guide id="2" orient="horz" pos="713" userDrawn="1">
          <p15:clr>
            <a:srgbClr val="FBAE40"/>
          </p15:clr>
        </p15:guide>
        <p15:guide id="3" pos="2268" userDrawn="1">
          <p15:clr>
            <a:srgbClr val="FBAE40"/>
          </p15:clr>
        </p15:guide>
        <p15:guide id="4" pos="4218" userDrawn="1">
          <p15:clr>
            <a:srgbClr val="FBAE40"/>
          </p15:clr>
        </p15:guide>
        <p15:guide id="5" pos="3878" userDrawn="1">
          <p15:clr>
            <a:srgbClr val="FBAE40"/>
          </p15:clr>
        </p15:guide>
        <p15:guide id="6" orient="horz" pos="2527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tadt_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A903E314-A03F-6341-B97F-A0BE0A86278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0"/>
            <a:ext cx="3024188" cy="5143500"/>
          </a:xfrm>
          <a:prstGeom prst="rect">
            <a:avLst/>
          </a:prstGeom>
          <a:solidFill>
            <a:srgbClr val="0084AC"/>
          </a:solidFill>
          <a:ln>
            <a:noFill/>
          </a:ln>
          <a:extLst/>
        </p:spPr>
        <p:txBody>
          <a:bodyPr lIns="0" tIns="288000" rIns="288000" bIns="288000" anchor="b"/>
          <a:lstStyle>
            <a:lvl1pPr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  <a:lvl2pPr marL="358775" indent="-179388">
              <a:lnSpc>
                <a:spcPts val="2500"/>
              </a:lnSpc>
              <a:buClr>
                <a:srgbClr val="AFD923"/>
              </a:buClr>
              <a:buFont typeface="Symbol" pitchFamily="2" charset="2"/>
              <a:buChar char="-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6365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10937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5509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20081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lang="de-DE" altLang="de-DE" sz="1350" b="1">
              <a:solidFill>
                <a:srgbClr val="000000"/>
              </a:solidFill>
            </a:endParaRP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24188" y="0"/>
            <a:ext cx="6119812" cy="5143501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de-DE" noProof="0" smtClean="0"/>
              <a:t>Bild durch Klicken auf Symbol hinzufügen</a:t>
            </a:r>
            <a:endParaRPr lang="en-US" noProof="0" dirty="0"/>
          </a:p>
        </p:txBody>
      </p:sp>
      <p:sp>
        <p:nvSpPr>
          <p:cNvPr id="13" name="Textplatzhalter 5">
            <a:extLst>
              <a:ext uri="{FF2B5EF4-FFF2-40B4-BE49-F238E27FC236}">
                <a16:creationId xmlns:a16="http://schemas.microsoft.com/office/drawing/2014/main" id="{A695E2F2-74E3-E647-A9AE-1A83770EB3E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87338" y="897997"/>
            <a:ext cx="2494800" cy="2681816"/>
          </a:xfrm>
        </p:spPr>
        <p:txBody>
          <a:bodyPr lIns="0" tIns="0" rIns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000" b="0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7" name="Textplatzhalter 2">
            <a:extLst>
              <a:ext uri="{FF2B5EF4-FFF2-40B4-BE49-F238E27FC236}">
                <a16:creationId xmlns:a16="http://schemas.microsoft.com/office/drawing/2014/main" id="{021085C0-9A6C-A148-B65E-1160E2BBB4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 rot="16200000">
            <a:off x="8317377" y="4316877"/>
            <a:ext cx="1454400" cy="198846"/>
          </a:xfrm>
        </p:spPr>
        <p:txBody>
          <a:bodyPr/>
          <a:lstStyle>
            <a:lvl1pPr marL="0" indent="0">
              <a:buNone/>
              <a:defRPr sz="600" b="0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25015178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1905" userDrawn="1">
          <p15:clr>
            <a:srgbClr val="FBAE40"/>
          </p15:clr>
        </p15:guide>
        <p15:guide id="2" orient="horz" pos="713" userDrawn="1">
          <p15:clr>
            <a:srgbClr val="FBAE40"/>
          </p15:clr>
        </p15:guide>
        <p15:guide id="3" orient="horz" pos="2527" userDrawn="1">
          <p15:clr>
            <a:srgbClr val="FBAE40"/>
          </p15:clr>
        </p15:guide>
        <p15:guide id="4" pos="2268" userDrawn="1">
          <p15:clr>
            <a:srgbClr val="FBAE40"/>
          </p15:clr>
        </p15:guide>
        <p15:guide id="5" pos="4218" userDrawn="1">
          <p15:clr>
            <a:srgbClr val="FBAE40"/>
          </p15:clr>
        </p15:guide>
        <p15:guide id="6" pos="3878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t.RW_Folie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95CD563F-1157-C24B-A3CC-83757A79166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34413" y="4849813"/>
            <a:ext cx="455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FC9470C-3017-9041-ACD2-019C5772FBF0}" type="slidenum">
              <a:rPr lang="de-DE" altLang="de-DE" sz="1000" i="1" smtClean="0">
                <a:latin typeface="Calibri" panose="020F0502020204030204" pitchFamily="34" charset="0"/>
                <a:cs typeface="Calibri" panose="020F0502020204030204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altLang="de-DE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" name="Gerade Verbindung 6">
            <a:extLst>
              <a:ext uri="{FF2B5EF4-FFF2-40B4-BE49-F238E27FC236}">
                <a16:creationId xmlns:a16="http://schemas.microsoft.com/office/drawing/2014/main" id="{30AB0539-B935-4043-8E14-898200120C9C}"/>
              </a:ext>
            </a:extLst>
          </p:cNvPr>
          <p:cNvCxnSpPr>
            <a:cxnSpLocks/>
          </p:cNvCxnSpPr>
          <p:nvPr userDrawn="1"/>
        </p:nvCxnSpPr>
        <p:spPr>
          <a:xfrm>
            <a:off x="8772525" y="4840288"/>
            <a:ext cx="4794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23F982C-190D-7D4B-ADA3-A6DA94F0F5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61692" y="431442"/>
            <a:ext cx="7924731" cy="4288666"/>
          </a:xfrm>
        </p:spPr>
        <p:txBody>
          <a:bodyPr lIns="0" tIns="0" rIns="0" bIns="0">
            <a:noAutofit/>
          </a:bodyPr>
          <a:lstStyle>
            <a:lvl1pPr marL="162000" indent="-162000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288000" algn="l"/>
              </a:tabLst>
              <a:defRPr sz="18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65138" marR="0" indent="-285750" algn="l" defTabSz="6858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-"/>
              <a:tabLst/>
              <a:defRPr sz="1800" b="0" i="0" baseline="0"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pPr lvl="0"/>
            <a:r>
              <a:rPr lang="de-DE" dirty="0" smtClean="0"/>
              <a:t>Formatvorlagen des Textmasters bearbeiten</a:t>
            </a:r>
          </a:p>
          <a:p>
            <a:pPr lvl="1"/>
            <a:r>
              <a:rPr lang="de-DE" dirty="0" smtClean="0"/>
              <a:t>Zweite Ebene</a:t>
            </a: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FA1AADC9-8CFB-2C4F-AC57-10CAA1F2C67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0"/>
            <a:ext cx="892800" cy="5151600"/>
          </a:xfrm>
          <a:prstGeom prst="rect">
            <a:avLst/>
          </a:prstGeom>
          <a:solidFill>
            <a:srgbClr val="0084AC"/>
          </a:solidFill>
          <a:ln>
            <a:noFill/>
          </a:ln>
          <a:extLst/>
        </p:spPr>
        <p:txBody>
          <a:bodyPr lIns="288000" tIns="288000" rIns="288000" bIns="288000" anchor="b"/>
          <a:lstStyle>
            <a:lvl1pPr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  <a:lvl2pPr marL="358775" indent="-179388">
              <a:lnSpc>
                <a:spcPts val="2500"/>
              </a:lnSpc>
              <a:buClr>
                <a:srgbClr val="AFD923"/>
              </a:buClr>
              <a:buFont typeface="Symbol" pitchFamily="2" charset="2"/>
              <a:buChar char="-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179388" indent="-179388">
              <a:lnSpc>
                <a:spcPts val="2500"/>
              </a:lnSpc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6365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10937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5509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2008188" indent="-179388" defTabSz="4572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AFD923"/>
              </a:buClr>
              <a:buFont typeface="Wingdings" pitchFamily="2" charset="2"/>
              <a:buChar char="§"/>
              <a:defRPr>
                <a:solidFill>
                  <a:srgbClr val="6F6F6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lang="de-DE" altLang="de-DE" sz="1350" b="1" dirty="0">
              <a:solidFill>
                <a:srgbClr val="000000"/>
              </a:solidFill>
            </a:endParaRPr>
          </a:p>
        </p:txBody>
      </p:sp>
      <p:sp>
        <p:nvSpPr>
          <p:cNvPr id="13" name="Textplatzhalter 5">
            <a:extLst>
              <a:ext uri="{FF2B5EF4-FFF2-40B4-BE49-F238E27FC236}">
                <a16:creationId xmlns:a16="http://schemas.microsoft.com/office/drawing/2014/main" id="{64F18657-F59B-7D40-BB65-27FD87C1A88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-2063210" y="2175942"/>
            <a:ext cx="5052037" cy="787831"/>
          </a:xfrm>
        </p:spPr>
        <p:txBody>
          <a:bodyPr lIns="0" tIns="0" rIns="0" bIns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Tx/>
              <a:buNone/>
              <a:tabLst>
                <a:tab pos="252000" algn="l"/>
              </a:tabLst>
              <a:defRPr lang="de-DE" sz="2000" b="1" i="1" kern="12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</a:lstStyle>
          <a:p>
            <a:pPr lvl="0"/>
            <a:r>
              <a:rPr lang="de-DE" dirty="0" smtClean="0"/>
              <a:t>FOLIENTEXT ALTERNATIV</a:t>
            </a:r>
          </a:p>
          <a:p>
            <a:pPr lvl="0"/>
            <a:endParaRPr lang="de-DE" dirty="0" smtClean="0"/>
          </a:p>
          <a:p>
            <a:pPr lvl="0"/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156525072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1905">
          <p15:clr>
            <a:srgbClr val="FBAE40"/>
          </p15:clr>
        </p15:guide>
        <p15:guide id="2" pos="2268">
          <p15:clr>
            <a:srgbClr val="FBAE40"/>
          </p15:clr>
        </p15:guide>
        <p15:guide id="3" pos="4218">
          <p15:clr>
            <a:srgbClr val="FBAE40"/>
          </p15:clr>
        </p15:guide>
        <p15:guide id="4" pos="3878">
          <p15:clr>
            <a:srgbClr val="FBAE40"/>
          </p15:clr>
        </p15:guide>
        <p15:guide id="5" orient="horz" pos="713">
          <p15:clr>
            <a:srgbClr val="FBAE40"/>
          </p15:clr>
        </p15:guide>
        <p15:guide id="6" orient="horz" pos="252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3AF728E9-B264-4F48-B7F9-01940C1542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Mastertitelformat bearbeiten</a:t>
            </a:r>
            <a:endParaRPr lang="en-US" altLang="de-DE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F410F37E-297F-564A-BB76-EC584ECC12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Mastertextformat bearbeiten
Zweite Ebene
Dritte Ebene
Vierte Ebene
Fünfte Ebene</a:t>
            </a:r>
            <a:endParaRPr lang="en-US" alt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2B0E8E-49AD-5240-8DD5-F9B64D74B9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B4767CB-7404-0642-B176-6ABCD7F13E5A}" type="datetimeFigureOut">
              <a:rPr lang="de-DE"/>
              <a:pPr>
                <a:defRPr/>
              </a:pPr>
              <a:t>15.12.2021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DC1EC3-18D0-5D46-B150-2AC9C6FF2A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5445A2-DFF8-D94F-9826-67C0836189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B80B89E-335A-104A-A7A1-2341DF80610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6" r:id="rId5"/>
    <p:sldLayoutId id="2147483732" r:id="rId6"/>
    <p:sldLayoutId id="2147483733" r:id="rId7"/>
    <p:sldLayoutId id="2147483737" r:id="rId8"/>
    <p:sldLayoutId id="2147483734" r:id="rId9"/>
    <p:sldLayoutId id="2147483735" r:id="rId10"/>
    <p:sldLayoutId id="2147483739" r:id="rId11"/>
  </p:sldLayoutIdLst>
  <p:txStyles>
    <p:titleStyle>
      <a:lvl1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1" fontAlgn="base" hangingPunct="1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itel 23">
            <a:extLst>
              <a:ext uri="{FF2B5EF4-FFF2-40B4-BE49-F238E27FC236}">
                <a16:creationId xmlns:a16="http://schemas.microsoft.com/office/drawing/2014/main" id="{526C844A-34BC-4B42-8981-1645D1D5EC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92099" y="687388"/>
            <a:ext cx="2671817" cy="2440491"/>
          </a:xfrm>
        </p:spPr>
        <p:txBody>
          <a:bodyPr/>
          <a:lstStyle/>
          <a:p>
            <a:r>
              <a:rPr lang="de-DE" altLang="de-DE" sz="2000" i="0" cap="small" dirty="0" smtClean="0"/>
              <a:t>Stabilität &amp; </a:t>
            </a:r>
            <a:r>
              <a:rPr lang="de-DE" altLang="de-DE" sz="2000" i="0" cap="small" dirty="0" smtClean="0"/>
              <a:t>Transparenz.</a:t>
            </a:r>
            <a:r>
              <a:rPr lang="de-DE" altLang="de-DE" sz="2000" i="0" dirty="0" smtClean="0"/>
              <a:t/>
            </a:r>
            <a:br>
              <a:rPr lang="de-DE" altLang="de-DE" sz="2000" i="0" dirty="0" smtClean="0"/>
            </a:br>
            <a:r>
              <a:rPr lang="de-DE" altLang="de-DE" sz="1600" i="0" dirty="0" smtClean="0"/>
              <a:t>Voranschlagsprovisorium 2022</a:t>
            </a:r>
            <a:r>
              <a:rPr lang="de-DE" altLang="de-DE" sz="2000" dirty="0" smtClean="0"/>
              <a:t/>
            </a:r>
            <a:br>
              <a:rPr lang="de-DE" altLang="de-DE" sz="2000" dirty="0" smtClean="0"/>
            </a:br>
            <a:r>
              <a:rPr lang="de-DE" altLang="de-DE" sz="2000" dirty="0"/>
              <a:t/>
            </a:r>
            <a:br>
              <a:rPr lang="de-DE" altLang="de-DE" sz="2000" dirty="0"/>
            </a:br>
            <a:r>
              <a:rPr lang="de-DE" altLang="de-DE" sz="2000" dirty="0" smtClean="0"/>
              <a:t/>
            </a:r>
            <a:br>
              <a:rPr lang="de-DE" altLang="de-DE" sz="2000" dirty="0" smtClean="0"/>
            </a:br>
            <a:endParaRPr lang="de-DE" altLang="de-DE" sz="1050" dirty="0"/>
          </a:p>
        </p:txBody>
      </p:sp>
      <p:sp>
        <p:nvSpPr>
          <p:cNvPr id="20485" name="Textplatzhalter 17">
            <a:extLst>
              <a:ext uri="{FF2B5EF4-FFF2-40B4-BE49-F238E27FC236}">
                <a16:creationId xmlns:a16="http://schemas.microsoft.com/office/drawing/2014/main" id="{135B287B-472F-614B-AA4C-850E018B2A69}"/>
              </a:ext>
            </a:extLst>
          </p:cNvPr>
          <p:cNvSpPr>
            <a:spLocks noGrp="1" noChangeArrowheads="1"/>
          </p:cNvSpPr>
          <p:nvPr>
            <p:ph type="body" sz="half" idx="10"/>
          </p:nvPr>
        </p:nvSpPr>
        <p:spPr>
          <a:xfrm>
            <a:off x="295275" y="3243628"/>
            <a:ext cx="2493963" cy="366713"/>
          </a:xfrm>
        </p:spPr>
        <p:txBody>
          <a:bodyPr/>
          <a:lstStyle/>
          <a:p>
            <a:pPr eaLnBrk="1" hangingPunct="1"/>
            <a:r>
              <a:rPr lang="de-DE" altLang="de-DE" dirty="0" smtClean="0"/>
              <a:t>Stadtrat Manfred Eber</a:t>
            </a:r>
            <a:r>
              <a:rPr altLang="de-DE" dirty="0"/>
              <a:t/>
            </a:r>
            <a:br>
              <a:rPr altLang="de-DE" dirty="0"/>
            </a:br>
            <a:r>
              <a:rPr altLang="de-DE" dirty="0" smtClean="0"/>
              <a:t>16. Dezember 2021</a:t>
            </a:r>
            <a:endParaRPr altLang="de-DE" dirty="0"/>
          </a:p>
          <a:p>
            <a:pPr eaLnBrk="1" hangingPunct="1"/>
            <a:endParaRPr altLang="de-DE" dirty="0"/>
          </a:p>
        </p:txBody>
      </p:sp>
      <p:sp>
        <p:nvSpPr>
          <p:cNvPr id="20487" name="Textplatzhalter 2">
            <a:extLst>
              <a:ext uri="{FF2B5EF4-FFF2-40B4-BE49-F238E27FC236}">
                <a16:creationId xmlns:a16="http://schemas.microsoft.com/office/drawing/2014/main" id="{C38866D8-0016-A241-ABAB-4ABBE5E4FEE5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>
          <a:xfrm rot="16200000">
            <a:off x="8317710" y="627857"/>
            <a:ext cx="1454150" cy="198437"/>
          </a:xfrm>
        </p:spPr>
        <p:txBody>
          <a:bodyPr/>
          <a:lstStyle/>
          <a:p>
            <a:pPr algn="r" eaLnBrk="1" hangingPunct="1"/>
            <a:r>
              <a:rPr lang="de-DE" altLang="de-DE" dirty="0"/>
              <a:t>Joel </a:t>
            </a:r>
            <a:r>
              <a:rPr lang="de-DE" altLang="de-DE" dirty="0" err="1"/>
              <a:t>Kernasenko</a:t>
            </a:r>
            <a:endParaRPr lang="de-DE" altLang="de-DE" dirty="0"/>
          </a:p>
        </p:txBody>
      </p:sp>
      <p:sp>
        <p:nvSpPr>
          <p:cNvPr id="2" name="Bildplatzhalter 1"/>
          <p:cNvSpPr>
            <a:spLocks noGrp="1"/>
          </p:cNvSpPr>
          <p:nvPr>
            <p:ph type="pic" idx="1"/>
          </p:nvPr>
        </p:nvSpPr>
        <p:spPr/>
      </p:sp>
      <p:pic>
        <p:nvPicPr>
          <p:cNvPr id="9" name="Grafik 2">
            <a:extLst>
              <a:ext uri="{FF2B5EF4-FFF2-40B4-BE49-F238E27FC236}">
                <a16:creationId xmlns:a16="http://schemas.microsoft.com/office/drawing/2014/main" id="{9F7A773E-01F9-0F42-9538-EAB11ED5EB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24192" y="0"/>
            <a:ext cx="6119812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6327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b="1" i="0" u="sng" dirty="0" smtClean="0"/>
              <a:t>Operative Bereiche (LCF bzw. frühere „Eckwerte“)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i="0" dirty="0" smtClean="0"/>
              <a:t>grundsätzlich mit 50% vom VA 2021 ohne Einmalmaßnahmen und Sparbuchentnahmen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i="0" dirty="0" smtClean="0"/>
              <a:t>Ausnahmen: gesetzliche Sozialbereiche, Gesundheitsamt im Ressort </a:t>
            </a:r>
            <a:r>
              <a:rPr lang="de-DE" sz="1400" i="0" dirty="0" err="1" smtClean="0"/>
              <a:t>StR</a:t>
            </a:r>
            <a:r>
              <a:rPr lang="de-DE" sz="1400" i="0" dirty="0" smtClean="0"/>
              <a:t> Mag. Krotzer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i="0" dirty="0" smtClean="0"/>
              <a:t>Zusätzlich berücksichtigt wurden: </a:t>
            </a:r>
          </a:p>
          <a:p>
            <a:pPr marL="800100" lvl="1" indent="-285750"/>
            <a:r>
              <a:rPr lang="de-DE" i="0" dirty="0" smtClean="0"/>
              <a:t>Corona-Budgets für Magistratsdirektion und Gesundheitsamt (insg.  € 4,9 Mio.), </a:t>
            </a:r>
          </a:p>
          <a:p>
            <a:pPr marL="800100" lvl="1" indent="-285750"/>
            <a:r>
              <a:rPr lang="de-DE" i="0" dirty="0" smtClean="0"/>
              <a:t>Sonderveranstaltungen Sport (€ 0,5 Mio.), </a:t>
            </a:r>
          </a:p>
          <a:p>
            <a:pPr marL="800100" lvl="1" indent="-285750"/>
            <a:r>
              <a:rPr lang="de-DE" i="0" dirty="0" smtClean="0"/>
              <a:t>Kleinmaßnahmen Magistratsdirektion(€ 0,3 Mio.), </a:t>
            </a:r>
          </a:p>
          <a:p>
            <a:pPr marL="800100" lvl="1" indent="-285750"/>
            <a:r>
              <a:rPr lang="de-DE" i="0" dirty="0" smtClean="0"/>
              <a:t>Umzugskosten der politischen Büros (€ 0,15 Mio.)</a:t>
            </a:r>
          </a:p>
          <a:p>
            <a:endParaRPr lang="de-DE" dirty="0"/>
          </a:p>
          <a:p>
            <a:endParaRPr lang="de-DE" dirty="0" smtClean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3600450" y="881063"/>
            <a:ext cx="5040000" cy="304504"/>
          </a:xfrm>
        </p:spPr>
        <p:txBody>
          <a:bodyPr/>
          <a:lstStyle/>
          <a:p>
            <a:r>
              <a:rPr lang="de-DE" i="0" dirty="0" smtClean="0"/>
              <a:t>Berücksichtigung im Provisorium 2022</a:t>
            </a:r>
            <a:endParaRPr lang="de-DE" i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i="0" cap="small" dirty="0" smtClean="0"/>
              <a:t>Ausgangsbasis:</a:t>
            </a:r>
          </a:p>
          <a:p>
            <a:r>
              <a:rPr lang="de-DE" i="0" dirty="0" smtClean="0"/>
              <a:t>Budget 2021</a:t>
            </a:r>
          </a:p>
        </p:txBody>
      </p:sp>
    </p:spTree>
    <p:extLst>
      <p:ext uri="{BB962C8B-B14F-4D97-AF65-F5344CB8AC3E}">
        <p14:creationId xmlns:p14="http://schemas.microsoft.com/office/powerpoint/2010/main" val="1756022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b="1" i="0" u="sng" dirty="0" smtClean="0"/>
              <a:t>Investive Bereiche:</a:t>
            </a:r>
          </a:p>
          <a:p>
            <a:pPr marL="685800" lvl="1"/>
            <a:r>
              <a:rPr lang="de-DE" sz="1600" i="0" dirty="0" smtClean="0"/>
              <a:t>Projektgenehmigungen mit 100% der 2022 voraussichtlichen Auszahlungen</a:t>
            </a:r>
          </a:p>
          <a:p>
            <a:pPr marL="685800" lvl="1"/>
            <a:r>
              <a:rPr lang="de-DE" sz="1600" i="0" dirty="0" smtClean="0"/>
              <a:t>Quasi-fix Investitionen mit 50% von 2021 (Ausnahmen: Abwasserbeseitigung, Straßensanierung, Straßenbeleuchtung und Schulen-/Kinderbetreuungssanierungen)</a:t>
            </a:r>
            <a:endParaRPr lang="de-DE" sz="1600" i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i="0" dirty="0" smtClean="0"/>
              <a:t>Berücksichtigung im Provisorium 2022</a:t>
            </a:r>
            <a:endParaRPr lang="de-DE" i="0" dirty="0"/>
          </a:p>
        </p:txBody>
      </p:sp>
      <p:sp>
        <p:nvSpPr>
          <p:cNvPr id="6" name="Textplatzhalter 3"/>
          <p:cNvSpPr txBox="1">
            <a:spLocks/>
          </p:cNvSpPr>
          <p:nvPr/>
        </p:nvSpPr>
        <p:spPr bwMode="auto">
          <a:xfrm>
            <a:off x="280098" y="881063"/>
            <a:ext cx="2520000" cy="32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 defTabSz="685800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b="0" i="1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14350" indent="-171450" algn="l" defTabSz="685800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i="0" cap="small" dirty="0" smtClean="0"/>
              <a:t>Ausgangsbasis:</a:t>
            </a:r>
          </a:p>
          <a:p>
            <a:r>
              <a:rPr lang="de-DE" i="0" dirty="0" smtClean="0"/>
              <a:t>Budget 2021</a:t>
            </a:r>
            <a:endParaRPr lang="de-DE" i="0" dirty="0" smtClean="0"/>
          </a:p>
        </p:txBody>
      </p:sp>
    </p:spTree>
    <p:extLst>
      <p:ext uri="{BB962C8B-B14F-4D97-AF65-F5344CB8AC3E}">
        <p14:creationId xmlns:p14="http://schemas.microsoft.com/office/powerpoint/2010/main" val="292355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3600449" y="1084668"/>
            <a:ext cx="5040000" cy="3424270"/>
          </a:xfrm>
        </p:spPr>
        <p:txBody>
          <a:bodyPr/>
          <a:lstStyle/>
          <a:p>
            <a:pPr marL="342900" indent="-342900">
              <a:buAutoNum type="arabicParenR"/>
            </a:pPr>
            <a:r>
              <a:rPr lang="de-DE" sz="1400" i="0" dirty="0" smtClean="0"/>
              <a:t>Budgetprovisorium für Zeitraum </a:t>
            </a:r>
            <a:r>
              <a:rPr lang="de-DE" sz="1400" b="1" i="0" dirty="0" smtClean="0"/>
              <a:t>Jänner 2022 bis Juni 2022</a:t>
            </a:r>
          </a:p>
          <a:p>
            <a:pPr marL="342900" indent="-342900">
              <a:buAutoNum type="arabicParenR"/>
            </a:pPr>
            <a:r>
              <a:rPr lang="de-DE" i="0" dirty="0" smtClean="0"/>
              <a:t>Annahme zur Planung - </a:t>
            </a:r>
            <a:r>
              <a:rPr lang="de-DE" b="1" i="0" dirty="0" smtClean="0"/>
              <a:t>EBITDA</a:t>
            </a:r>
          </a:p>
          <a:p>
            <a:pPr marL="857250" lvl="1" indent="-342900">
              <a:buAutoNum type="arabicParenR"/>
            </a:pPr>
            <a:r>
              <a:rPr lang="de-DE" i="0" dirty="0" smtClean="0"/>
              <a:t>Max. 50% der am 5.11.2020 beschlossenen Mittelfristplanungskennzahlen für das EBITDA 2022 </a:t>
            </a:r>
            <a:r>
              <a:rPr lang="de-DE" dirty="0" smtClean="0"/>
              <a:t>oder</a:t>
            </a:r>
          </a:p>
          <a:p>
            <a:pPr marL="857250" lvl="1" indent="-342900">
              <a:buAutoNum type="arabicParenR"/>
            </a:pPr>
            <a:r>
              <a:rPr lang="de-DE" i="0" dirty="0" smtClean="0"/>
              <a:t>Falls aufgrund des Geschäftsbetriebs unbedingt erforderlich, Anpassung des Halbjahres-EBITDA über 50% nur unter der Prämisse sparsamster </a:t>
            </a:r>
            <a:r>
              <a:rPr lang="de-DE" i="0" dirty="0" err="1" smtClean="0"/>
              <a:t>Ausgabengestionierung</a:t>
            </a:r>
            <a:r>
              <a:rPr lang="de-DE" i="0" dirty="0" smtClean="0"/>
              <a:t>.</a:t>
            </a:r>
          </a:p>
          <a:p>
            <a:pPr marL="342900" indent="-342900">
              <a:buAutoNum type="arabicParenR"/>
            </a:pPr>
            <a:r>
              <a:rPr lang="de-DE" b="1" i="0" dirty="0" smtClean="0"/>
              <a:t>Investitionen</a:t>
            </a:r>
          </a:p>
          <a:p>
            <a:pPr marL="857250" lvl="1" indent="-342900">
              <a:buAutoNum type="arabicParenR"/>
            </a:pPr>
            <a:r>
              <a:rPr lang="de-DE" i="0" dirty="0" smtClean="0"/>
              <a:t>Max. 50% der am 5.11.2020 beschlossenen Mittelfristplanung für Investitionen 2022 oder</a:t>
            </a:r>
          </a:p>
          <a:p>
            <a:pPr marL="857250" lvl="1" indent="-342900">
              <a:buAutoNum type="arabicParenR"/>
            </a:pPr>
            <a:r>
              <a:rPr lang="de-DE" i="0" dirty="0" smtClean="0"/>
              <a:t>Änderung nur für zusätzliche Investitionen, die zur Aufrechterhaltung des Geschäftsbetriebs unter Anwendung des Sparsamkeitsgebots unbedingt erforderlich sind.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3600450" y="438917"/>
            <a:ext cx="5040000" cy="250825"/>
          </a:xfrm>
        </p:spPr>
        <p:txBody>
          <a:bodyPr/>
          <a:lstStyle/>
          <a:p>
            <a:r>
              <a:rPr lang="de-DE" i="0" dirty="0" smtClean="0"/>
              <a:t>Beteiligungen</a:t>
            </a:r>
            <a:endParaRPr lang="de-DE" i="0" dirty="0"/>
          </a:p>
        </p:txBody>
      </p:sp>
      <p:sp>
        <p:nvSpPr>
          <p:cNvPr id="5" name="Textplatzhalter 3"/>
          <p:cNvSpPr txBox="1">
            <a:spLocks/>
          </p:cNvSpPr>
          <p:nvPr/>
        </p:nvSpPr>
        <p:spPr bwMode="auto">
          <a:xfrm>
            <a:off x="286404" y="881063"/>
            <a:ext cx="2520000" cy="32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 defTabSz="685800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b="0" i="1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14350" indent="-171450" algn="l" defTabSz="685800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i="0" cap="small" dirty="0" smtClean="0"/>
              <a:t>Ausgangsbasis:</a:t>
            </a:r>
          </a:p>
          <a:p>
            <a:r>
              <a:rPr lang="de-DE" i="0" dirty="0" smtClean="0"/>
              <a:t>Budget 2021</a:t>
            </a:r>
            <a:endParaRPr lang="de-DE" i="0" dirty="0" smtClean="0"/>
          </a:p>
        </p:txBody>
      </p:sp>
    </p:spTree>
    <p:extLst>
      <p:ext uri="{BB962C8B-B14F-4D97-AF65-F5344CB8AC3E}">
        <p14:creationId xmlns:p14="http://schemas.microsoft.com/office/powerpoint/2010/main" val="968380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i="0" dirty="0" smtClean="0"/>
              <a:t>Berücksichtigt sind im Provisorium 2022 u.a.:</a:t>
            </a:r>
            <a:endParaRPr lang="de-DE" i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i="0" cap="small" dirty="0" smtClean="0"/>
              <a:t>Budgetierte Investitionen </a:t>
            </a:r>
            <a:r>
              <a:rPr lang="de-DE" i="0" cap="small" dirty="0" smtClean="0"/>
              <a:t>2022</a:t>
            </a:r>
          </a:p>
          <a:p>
            <a:endParaRPr lang="de-DE" i="0" cap="small" dirty="0"/>
          </a:p>
          <a:p>
            <a:r>
              <a:rPr lang="de-DE" sz="2400" i="0" dirty="0" smtClean="0"/>
              <a:t>Stadt Graz</a:t>
            </a:r>
            <a:endParaRPr lang="de-DE" sz="2400" i="0" dirty="0" smtClean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b="1" i="0" dirty="0" smtClean="0"/>
              <a:t>GRIPS II </a:t>
            </a:r>
            <a:r>
              <a:rPr lang="de-DE" sz="1400" i="0" dirty="0" smtClean="0"/>
              <a:t>€ 22,6 Mio.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i="0" dirty="0" smtClean="0"/>
              <a:t>Straßenbahn </a:t>
            </a:r>
            <a:r>
              <a:rPr lang="de-DE" sz="1400" b="1" i="0" dirty="0" smtClean="0"/>
              <a:t>Reininghaus </a:t>
            </a:r>
            <a:r>
              <a:rPr lang="de-DE" sz="1400" i="0" dirty="0" smtClean="0"/>
              <a:t>und</a:t>
            </a:r>
            <a:r>
              <a:rPr lang="de-DE" sz="1400" b="1" i="0" dirty="0" smtClean="0"/>
              <a:t> Smart City </a:t>
            </a:r>
            <a:r>
              <a:rPr lang="de-DE" sz="1400" i="0" dirty="0" smtClean="0"/>
              <a:t>€ 9,3 Mio.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b="1" i="0" dirty="0" smtClean="0"/>
              <a:t>P&amp;R </a:t>
            </a:r>
            <a:r>
              <a:rPr lang="de-DE" sz="1400" b="1" i="0" dirty="0" err="1" smtClean="0"/>
              <a:t>Murpark</a:t>
            </a:r>
            <a:r>
              <a:rPr lang="de-DE" sz="1400" b="1" i="0" dirty="0" smtClean="0"/>
              <a:t> </a:t>
            </a:r>
            <a:r>
              <a:rPr lang="de-DE" sz="1400" i="0" dirty="0" err="1" smtClean="0"/>
              <a:t>Erweitung</a:t>
            </a:r>
            <a:r>
              <a:rPr lang="de-DE" sz="1400" i="0" dirty="0" smtClean="0"/>
              <a:t> € 4,8 Mio.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b="1" i="0" dirty="0" smtClean="0"/>
              <a:t>Volksschule Reininghaus </a:t>
            </a:r>
            <a:r>
              <a:rPr lang="de-DE" sz="1400" i="0" dirty="0" smtClean="0"/>
              <a:t>Grundstück € 3,1 Mio.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i="0" dirty="0" err="1" smtClean="0"/>
              <a:t>Liebenauer</a:t>
            </a:r>
            <a:r>
              <a:rPr lang="de-DE" sz="1400" i="0" dirty="0" smtClean="0"/>
              <a:t> Hauptstr./</a:t>
            </a:r>
            <a:r>
              <a:rPr lang="de-DE" sz="1400" i="0" dirty="0" err="1" smtClean="0"/>
              <a:t>Puntigamer</a:t>
            </a:r>
            <a:r>
              <a:rPr lang="de-DE" sz="1400" i="0" dirty="0" smtClean="0"/>
              <a:t> Straße Teil 1 € 2 Mio.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b="1" i="0" dirty="0" smtClean="0"/>
              <a:t>Smart City </a:t>
            </a:r>
            <a:r>
              <a:rPr lang="de-DE" sz="1400" i="0" dirty="0" smtClean="0"/>
              <a:t>Graz € 2 Mio.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b="1" i="0" dirty="0" smtClean="0"/>
              <a:t>Reininghaus</a:t>
            </a:r>
            <a:r>
              <a:rPr lang="de-DE" sz="1400" i="0" dirty="0" smtClean="0"/>
              <a:t> </a:t>
            </a:r>
            <a:r>
              <a:rPr lang="de-DE" sz="1400" i="0" dirty="0" err="1" smtClean="0"/>
              <a:t>Baulos</a:t>
            </a:r>
            <a:r>
              <a:rPr lang="de-DE" sz="1400" i="0" dirty="0" smtClean="0"/>
              <a:t> 02 € 2 Mio.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b="1" i="0" dirty="0" smtClean="0"/>
              <a:t>Radoffensive</a:t>
            </a:r>
            <a:r>
              <a:rPr lang="de-DE" sz="1400" i="0" dirty="0" smtClean="0"/>
              <a:t> mit Land Steiermark € 2,2 Mio.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b="1" i="0" dirty="0" err="1" smtClean="0"/>
              <a:t>Reininghauspark</a:t>
            </a:r>
            <a:r>
              <a:rPr lang="de-DE" sz="1400" i="0" dirty="0" smtClean="0"/>
              <a:t> € 1,4 Mio.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b="1" i="0" dirty="0" smtClean="0"/>
              <a:t>MS Smart City </a:t>
            </a:r>
            <a:r>
              <a:rPr lang="de-DE" sz="1400" i="0" dirty="0" smtClean="0"/>
              <a:t>Planung € 1,6 Mio.</a:t>
            </a:r>
            <a:endParaRPr lang="de-DE" sz="1400" i="0" dirty="0"/>
          </a:p>
        </p:txBody>
      </p:sp>
    </p:spTree>
    <p:extLst>
      <p:ext uri="{BB962C8B-B14F-4D97-AF65-F5344CB8AC3E}">
        <p14:creationId xmlns:p14="http://schemas.microsoft.com/office/powerpoint/2010/main" val="2709358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i="0" dirty="0" smtClean="0"/>
              <a:t>Berücksichtigt sind im Provisorium 2022 u.a.:</a:t>
            </a:r>
            <a:endParaRPr lang="de-DE" i="0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0"/>
          </p:nvPr>
        </p:nvSpPr>
        <p:spPr>
          <a:xfrm>
            <a:off x="3600449" y="1532407"/>
            <a:ext cx="5040000" cy="262366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1" i="0" dirty="0"/>
              <a:t>Fernwärme </a:t>
            </a:r>
            <a:r>
              <a:rPr lang="de-DE" i="0" dirty="0"/>
              <a:t>Netzausbau inkl. </a:t>
            </a:r>
            <a:r>
              <a:rPr lang="de-DE" i="0" dirty="0" smtClean="0"/>
              <a:t>Sonderprojekte</a:t>
            </a:r>
            <a:r>
              <a:rPr lang="de-DE" b="1" i="0" dirty="0" smtClean="0"/>
              <a:t> </a:t>
            </a:r>
            <a:r>
              <a:rPr lang="de-DE" i="0" dirty="0" smtClean="0"/>
              <a:t>€ 11,6 Mio.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i="0" dirty="0" smtClean="0"/>
              <a:t>Ankauf 15 </a:t>
            </a:r>
            <a:r>
              <a:rPr lang="de-DE" i="0" dirty="0" err="1" smtClean="0"/>
              <a:t>Stk</a:t>
            </a:r>
            <a:r>
              <a:rPr lang="de-DE" i="0" dirty="0" smtClean="0"/>
              <a:t>. </a:t>
            </a:r>
            <a:r>
              <a:rPr lang="de-DE" b="1" i="0" dirty="0" smtClean="0"/>
              <a:t>Straßenbahnen</a:t>
            </a:r>
            <a:r>
              <a:rPr lang="de-DE" i="0" dirty="0" smtClean="0"/>
              <a:t> € 11,2 Mio.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1" i="0" dirty="0" smtClean="0"/>
              <a:t>Grundstücksankauf</a:t>
            </a:r>
            <a:r>
              <a:rPr lang="de-DE" i="0" dirty="0" smtClean="0"/>
              <a:t> </a:t>
            </a:r>
            <a:r>
              <a:rPr lang="de-DE" b="1" i="0" dirty="0" smtClean="0"/>
              <a:t>Lagergasse</a:t>
            </a:r>
            <a:r>
              <a:rPr lang="de-DE" i="0" dirty="0" smtClean="0"/>
              <a:t> für Infrastruktur Alternativantriebe € 7 Mio.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1" i="0" dirty="0" smtClean="0"/>
              <a:t>Busankaufprogramm</a:t>
            </a:r>
            <a:r>
              <a:rPr lang="de-DE" i="0" dirty="0" smtClean="0"/>
              <a:t> € 9,5 Mio.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1" i="0" dirty="0" smtClean="0"/>
              <a:t>Masterplan Sturzgasse </a:t>
            </a:r>
            <a:r>
              <a:rPr lang="de-DE" i="0" dirty="0" smtClean="0"/>
              <a:t>Ressourcenpark Graz € 4,7 Mio.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i="0" dirty="0"/>
          </a:p>
          <a:p>
            <a:endParaRPr lang="de-DE" sz="1400" i="0" dirty="0"/>
          </a:p>
        </p:txBody>
      </p:sp>
      <p:sp>
        <p:nvSpPr>
          <p:cNvPr id="6" name="Textplatzhalter 3"/>
          <p:cNvSpPr txBox="1">
            <a:spLocks/>
          </p:cNvSpPr>
          <p:nvPr/>
        </p:nvSpPr>
        <p:spPr bwMode="auto">
          <a:xfrm>
            <a:off x="305323" y="881063"/>
            <a:ext cx="2520000" cy="32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 defTabSz="685800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b="0" i="1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14350" indent="-171450" algn="l" defTabSz="685800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i="0" cap="small" dirty="0" smtClean="0"/>
              <a:t>Budgetierte Investitionen 2022</a:t>
            </a:r>
          </a:p>
          <a:p>
            <a:endParaRPr lang="de-DE" i="0" cap="small" dirty="0" smtClean="0"/>
          </a:p>
          <a:p>
            <a:r>
              <a:rPr lang="de-DE" sz="2400" i="0" dirty="0" smtClean="0"/>
              <a:t>Beteiligungen</a:t>
            </a:r>
            <a:endParaRPr lang="de-DE" sz="2400" i="0" dirty="0" smtClean="0"/>
          </a:p>
        </p:txBody>
      </p:sp>
    </p:spTree>
    <p:extLst>
      <p:ext uri="{BB962C8B-B14F-4D97-AF65-F5344CB8AC3E}">
        <p14:creationId xmlns:p14="http://schemas.microsoft.com/office/powerpoint/2010/main" val="1778514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3600449" y="1247798"/>
            <a:ext cx="5040000" cy="2794766"/>
          </a:xfrm>
        </p:spPr>
        <p:txBody>
          <a:bodyPr/>
          <a:lstStyle/>
          <a:p>
            <a:pPr marL="285750" indent="-285750">
              <a:buFontTx/>
              <a:buChar char="-"/>
            </a:pPr>
            <a:endParaRPr lang="de-DE" i="0" dirty="0" smtClean="0"/>
          </a:p>
          <a:p>
            <a:pPr marL="285750" indent="-285750">
              <a:buFontTx/>
              <a:buChar char="-"/>
            </a:pPr>
            <a:r>
              <a:rPr lang="de-DE" b="1" i="0" dirty="0" smtClean="0"/>
              <a:t>Senkung der Klubförderung </a:t>
            </a:r>
            <a:r>
              <a:rPr lang="de-DE" i="0" dirty="0" smtClean="0"/>
              <a:t>um 10 Prozent</a:t>
            </a:r>
          </a:p>
          <a:p>
            <a:pPr marL="285750" indent="-285750">
              <a:buFontTx/>
              <a:buChar char="-"/>
            </a:pPr>
            <a:endParaRPr lang="de-DE" i="0" dirty="0" smtClean="0"/>
          </a:p>
          <a:p>
            <a:pPr marL="285750" indent="-285750">
              <a:buFontTx/>
              <a:buChar char="-"/>
            </a:pPr>
            <a:r>
              <a:rPr lang="de-DE" b="1" i="0" dirty="0" smtClean="0"/>
              <a:t>Keine Erhöhung </a:t>
            </a:r>
            <a:r>
              <a:rPr lang="de-DE" i="0" dirty="0" smtClean="0"/>
              <a:t>der Gebühren für </a:t>
            </a:r>
            <a:r>
              <a:rPr lang="de-DE" b="1" i="0" dirty="0" smtClean="0"/>
              <a:t>Müll und Kanal</a:t>
            </a:r>
          </a:p>
          <a:p>
            <a:pPr marL="285750" indent="-285750">
              <a:buFontTx/>
              <a:buChar char="-"/>
            </a:pPr>
            <a:endParaRPr lang="de-DE" i="0" dirty="0" smtClean="0"/>
          </a:p>
          <a:p>
            <a:pPr marL="285750" indent="-285750">
              <a:buFontTx/>
              <a:buChar char="-"/>
            </a:pPr>
            <a:r>
              <a:rPr lang="de-DE" b="1" i="0" dirty="0" smtClean="0"/>
              <a:t>Keine Erhöhung </a:t>
            </a:r>
            <a:r>
              <a:rPr lang="de-DE" i="0" dirty="0" smtClean="0"/>
              <a:t>für </a:t>
            </a:r>
            <a:r>
              <a:rPr lang="de-DE" b="1" i="0" dirty="0" smtClean="0"/>
              <a:t>Mieten in Gemeindewohnungen</a:t>
            </a:r>
          </a:p>
          <a:p>
            <a:pPr marL="285750" indent="-285750">
              <a:buFontTx/>
              <a:buChar char="-"/>
            </a:pPr>
            <a:endParaRPr lang="de-DE" i="0" dirty="0" smtClean="0"/>
          </a:p>
          <a:p>
            <a:pPr marL="285750" indent="-285750">
              <a:buFontTx/>
              <a:buChar char="-"/>
            </a:pPr>
            <a:r>
              <a:rPr lang="de-DE" i="0" dirty="0" smtClean="0"/>
              <a:t>Transparenz: </a:t>
            </a:r>
            <a:r>
              <a:rPr lang="de-DE" b="1" i="0" dirty="0" smtClean="0"/>
              <a:t>Alle Parteien </a:t>
            </a:r>
            <a:r>
              <a:rPr lang="de-DE" i="0" dirty="0" smtClean="0"/>
              <a:t>sind in den </a:t>
            </a:r>
            <a:r>
              <a:rPr lang="de-DE" b="1" i="0" dirty="0" smtClean="0"/>
              <a:t>Aufsichtsräten</a:t>
            </a:r>
            <a:r>
              <a:rPr lang="de-DE" i="0" dirty="0" smtClean="0"/>
              <a:t> der größten Beteiligungen (Holding, Messe, GBG) vertreten.</a:t>
            </a:r>
            <a:endParaRPr lang="de-DE" i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i="0" dirty="0" smtClean="0"/>
              <a:t>Bereits umgesetzt</a:t>
            </a:r>
            <a:endParaRPr lang="de-DE" i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i="0" cap="small" dirty="0" smtClean="0"/>
              <a:t>Erste </a:t>
            </a:r>
            <a:r>
              <a:rPr lang="de-DE" i="0" cap="small" dirty="0" smtClean="0"/>
              <a:t>Umsetzungen</a:t>
            </a:r>
          </a:p>
          <a:p>
            <a:endParaRPr lang="de-DE" sz="2400" i="0" dirty="0" smtClean="0"/>
          </a:p>
          <a:p>
            <a:r>
              <a:rPr lang="de-DE" sz="2400" i="0" dirty="0" smtClean="0"/>
              <a:t>Versprochen – gehalten!</a:t>
            </a:r>
            <a:endParaRPr lang="de-DE" sz="2400" i="0" dirty="0"/>
          </a:p>
        </p:txBody>
      </p:sp>
    </p:spTree>
    <p:extLst>
      <p:ext uri="{BB962C8B-B14F-4D97-AF65-F5344CB8AC3E}">
        <p14:creationId xmlns:p14="http://schemas.microsoft.com/office/powerpoint/2010/main" val="335439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3600449" y="1361309"/>
            <a:ext cx="4975992" cy="2794766"/>
          </a:xfrm>
        </p:spPr>
        <p:txBody>
          <a:bodyPr/>
          <a:lstStyle/>
          <a:p>
            <a:pPr marL="285750" indent="-285750">
              <a:buFontTx/>
              <a:buChar char="-"/>
            </a:pPr>
            <a:r>
              <a:rPr lang="de-DE" dirty="0" smtClean="0"/>
              <a:t>Februar 2022</a:t>
            </a:r>
            <a:br>
              <a:rPr lang="de-DE" dirty="0" smtClean="0"/>
            </a:br>
            <a:r>
              <a:rPr lang="de-DE" i="0" dirty="0" smtClean="0"/>
              <a:t>Start der </a:t>
            </a:r>
            <a:r>
              <a:rPr lang="de-DE" b="1" i="0" dirty="0" smtClean="0"/>
              <a:t>Budgetverhandlungen</a:t>
            </a:r>
            <a:r>
              <a:rPr lang="de-DE" i="0" dirty="0" smtClean="0"/>
              <a:t> und der </a:t>
            </a:r>
            <a:r>
              <a:rPr lang="de-DE" b="1" i="0" dirty="0" smtClean="0"/>
              <a:t>Personalplanung</a:t>
            </a:r>
          </a:p>
          <a:p>
            <a:pPr marL="285750" indent="-285750">
              <a:buFontTx/>
              <a:buChar char="-"/>
            </a:pPr>
            <a:r>
              <a:rPr lang="de-DE" dirty="0" smtClean="0"/>
              <a:t>15. März 2022</a:t>
            </a:r>
            <a:br>
              <a:rPr lang="de-DE" dirty="0" smtClean="0"/>
            </a:br>
            <a:r>
              <a:rPr lang="de-DE" b="1" i="0" dirty="0" smtClean="0"/>
              <a:t>Rechnungsabschluss</a:t>
            </a:r>
          </a:p>
          <a:p>
            <a:pPr marL="285750" indent="-285750">
              <a:buFontTx/>
              <a:buChar char="-"/>
            </a:pPr>
            <a:r>
              <a:rPr lang="de-DE" dirty="0" smtClean="0"/>
              <a:t>April 2022</a:t>
            </a:r>
            <a:br>
              <a:rPr lang="de-DE" dirty="0" smtClean="0"/>
            </a:br>
            <a:r>
              <a:rPr lang="de-DE" b="1" i="0" dirty="0" smtClean="0"/>
              <a:t>Vermögens- und Leistungscheck</a:t>
            </a:r>
          </a:p>
          <a:p>
            <a:pPr marL="285750" indent="-285750">
              <a:buFontTx/>
              <a:buChar char="-"/>
            </a:pPr>
            <a:r>
              <a:rPr lang="de-DE" dirty="0" smtClean="0"/>
              <a:t>Juni 2022</a:t>
            </a:r>
            <a:br>
              <a:rPr lang="de-DE" dirty="0" smtClean="0"/>
            </a:br>
            <a:r>
              <a:rPr lang="de-DE" i="0" dirty="0" smtClean="0"/>
              <a:t>Beschluss </a:t>
            </a:r>
            <a:r>
              <a:rPr lang="de-DE" b="1" i="0" dirty="0" smtClean="0"/>
              <a:t>Doppelbudget</a:t>
            </a:r>
            <a:r>
              <a:rPr lang="de-DE" i="0" dirty="0" smtClean="0"/>
              <a:t> 2022/23 </a:t>
            </a:r>
          </a:p>
          <a:p>
            <a:pPr marL="285750" indent="-285750">
              <a:buFontTx/>
              <a:buChar char="-"/>
            </a:pP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i="0" dirty="0" smtClean="0"/>
              <a:t>Weiterer Verlauf</a:t>
            </a:r>
            <a:endParaRPr lang="de-DE" i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i="0" dirty="0" smtClean="0"/>
              <a:t>Der Weg zum Doppelbudget 2022/23</a:t>
            </a:r>
            <a:endParaRPr lang="de-DE" i="0" dirty="0"/>
          </a:p>
        </p:txBody>
      </p:sp>
    </p:spTree>
    <p:extLst>
      <p:ext uri="{BB962C8B-B14F-4D97-AF65-F5344CB8AC3E}">
        <p14:creationId xmlns:p14="http://schemas.microsoft.com/office/powerpoint/2010/main" val="3868200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3600449" y="1002688"/>
            <a:ext cx="5040000" cy="3708050"/>
          </a:xfrm>
        </p:spPr>
        <p:txBody>
          <a:bodyPr/>
          <a:lstStyle/>
          <a:p>
            <a:pPr marL="285750" indent="-285750">
              <a:buFontTx/>
              <a:buChar char="-"/>
            </a:pPr>
            <a:r>
              <a:rPr lang="de-DE" b="1" i="0" dirty="0" smtClean="0"/>
              <a:t>Stabiler, transparenter</a:t>
            </a:r>
            <a:r>
              <a:rPr lang="de-DE" i="0" dirty="0" smtClean="0"/>
              <a:t> und </a:t>
            </a:r>
            <a:r>
              <a:rPr lang="de-DE" b="1" i="0" dirty="0" smtClean="0"/>
              <a:t>verantwortungsvoller</a:t>
            </a:r>
            <a:r>
              <a:rPr lang="de-DE" i="0" dirty="0" smtClean="0"/>
              <a:t> Weg bei den Finanzen</a:t>
            </a:r>
          </a:p>
          <a:p>
            <a:pPr marL="285750" indent="-285750">
              <a:buFontTx/>
              <a:buChar char="-"/>
            </a:pPr>
            <a:r>
              <a:rPr lang="de-DE" i="0" dirty="0" smtClean="0"/>
              <a:t>Stadt Graz mit der Kernaufgabe der </a:t>
            </a:r>
            <a:r>
              <a:rPr lang="de-DE" b="1" i="0" dirty="0" smtClean="0"/>
              <a:t>leistbaren Grundversorgung</a:t>
            </a:r>
          </a:p>
          <a:p>
            <a:pPr marL="285750" indent="-285750">
              <a:buFontTx/>
              <a:buChar char="-"/>
            </a:pPr>
            <a:r>
              <a:rPr lang="de-DE" i="0" dirty="0" smtClean="0"/>
              <a:t>Ausbau des </a:t>
            </a:r>
            <a:r>
              <a:rPr lang="de-DE" b="1" i="0" dirty="0" smtClean="0"/>
              <a:t>kommunalen Wohnbau</a:t>
            </a:r>
          </a:p>
          <a:p>
            <a:pPr marL="285750" indent="-285750">
              <a:buFontTx/>
              <a:buChar char="-"/>
            </a:pPr>
            <a:r>
              <a:rPr lang="de-DE" i="0" dirty="0" smtClean="0"/>
              <a:t>Ausbau des </a:t>
            </a:r>
            <a:r>
              <a:rPr lang="de-DE" b="1" i="0" dirty="0" smtClean="0"/>
              <a:t>öffentlichen Verkehrs </a:t>
            </a:r>
            <a:r>
              <a:rPr lang="de-DE" i="0" dirty="0" smtClean="0"/>
              <a:t>sowie des </a:t>
            </a:r>
            <a:r>
              <a:rPr lang="de-DE" b="1" i="0" dirty="0" smtClean="0"/>
              <a:t>Radwegenetzes</a:t>
            </a:r>
          </a:p>
          <a:p>
            <a:pPr marL="285750" indent="-285750">
              <a:buFontTx/>
              <a:buChar char="-"/>
            </a:pPr>
            <a:r>
              <a:rPr lang="de-DE" i="0" dirty="0" smtClean="0"/>
              <a:t>Einsparungen im Bereich der </a:t>
            </a:r>
            <a:r>
              <a:rPr lang="de-DE" b="1" i="0" dirty="0" smtClean="0"/>
              <a:t>städtischen </a:t>
            </a:r>
            <a:r>
              <a:rPr lang="de-DE" b="1" i="0" dirty="0" smtClean="0"/>
              <a:t>Öffentlichkeitsarbeit </a:t>
            </a:r>
            <a:r>
              <a:rPr lang="de-DE" i="0" dirty="0" smtClean="0"/>
              <a:t>und bei </a:t>
            </a:r>
            <a:r>
              <a:rPr lang="de-DE" b="1" i="0" dirty="0" smtClean="0"/>
              <a:t>Projekten</a:t>
            </a:r>
            <a:r>
              <a:rPr lang="de-DE" i="0" dirty="0" smtClean="0"/>
              <a:t>, die nicht prioritär betrachtet werden</a:t>
            </a:r>
            <a:endParaRPr lang="de-DE" i="0" dirty="0" smtClean="0"/>
          </a:p>
          <a:p>
            <a:pPr marL="285750" indent="-285750">
              <a:buFontTx/>
              <a:buChar char="-"/>
            </a:pPr>
            <a:r>
              <a:rPr lang="de-DE" i="0" dirty="0" smtClean="0"/>
              <a:t>Überprüfung der </a:t>
            </a:r>
            <a:r>
              <a:rPr lang="de-DE" b="1" i="0" dirty="0" smtClean="0"/>
              <a:t>Gesellschaftsverträge</a:t>
            </a:r>
          </a:p>
          <a:p>
            <a:pPr marL="285750" indent="-285750">
              <a:buFontTx/>
              <a:buChar char="-"/>
            </a:pPr>
            <a:r>
              <a:rPr lang="de-DE" i="0" dirty="0" smtClean="0"/>
              <a:t>Überprüfung auf </a:t>
            </a:r>
            <a:r>
              <a:rPr lang="de-DE" b="1" i="0" dirty="0" smtClean="0"/>
              <a:t>mehrjährige Förderungen </a:t>
            </a:r>
            <a:r>
              <a:rPr lang="de-DE" i="0" dirty="0" smtClean="0"/>
              <a:t>im Sozial- und Gesundheitsbereich</a:t>
            </a:r>
            <a:endParaRPr lang="de-DE" i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3600450" y="496385"/>
            <a:ext cx="5040000" cy="250825"/>
          </a:xfrm>
        </p:spPr>
        <p:txBody>
          <a:bodyPr/>
          <a:lstStyle/>
          <a:p>
            <a:r>
              <a:rPr lang="de-DE" i="0" dirty="0" smtClean="0"/>
              <a:t>Was wird </a:t>
            </a:r>
            <a:r>
              <a:rPr lang="de-DE" i="0" dirty="0" smtClean="0"/>
              <a:t>kommen…</a:t>
            </a:r>
            <a:endParaRPr lang="de-DE" i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i="0" dirty="0" smtClean="0"/>
              <a:t>Erste Ausblicke für das Doppelbudget 2022/23</a:t>
            </a:r>
            <a:endParaRPr lang="de-DE" i="0" dirty="0"/>
          </a:p>
        </p:txBody>
      </p:sp>
    </p:spTree>
    <p:extLst>
      <p:ext uri="{BB962C8B-B14F-4D97-AF65-F5344CB8AC3E}">
        <p14:creationId xmlns:p14="http://schemas.microsoft.com/office/powerpoint/2010/main" val="250593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Grafik 6">
            <a:extLst>
              <a:ext uri="{FF2B5EF4-FFF2-40B4-BE49-F238E27FC236}">
                <a16:creationId xmlns:a16="http://schemas.microsoft.com/office/drawing/2014/main" id="{FECB9912-8175-B045-9CF6-E2F6EC0AA02D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24188" y="0"/>
            <a:ext cx="6119812" cy="5143500"/>
          </a:xfrm>
          <a:noFill/>
        </p:spPr>
      </p:pic>
      <p:sp>
        <p:nvSpPr>
          <p:cNvPr id="29698" name="Textplatzhalter 2">
            <a:extLst>
              <a:ext uri="{FF2B5EF4-FFF2-40B4-BE49-F238E27FC236}">
                <a16:creationId xmlns:a16="http://schemas.microsoft.com/office/drawing/2014/main" id="{64C7B63B-3B21-3444-84F3-610BEDB6503B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287338" y="898525"/>
            <a:ext cx="2495550" cy="2681288"/>
          </a:xfrm>
        </p:spPr>
        <p:txBody>
          <a:bodyPr/>
          <a:lstStyle/>
          <a:p>
            <a:pPr eaLnBrk="1" hangingPunct="1"/>
            <a:r>
              <a:rPr lang="de-DE" altLang="de-DE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Danke </a:t>
            </a:r>
            <a:r>
              <a:rPr lang="de-DE" altLang="de-DE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und </a:t>
            </a:r>
            <a:br>
              <a:rPr lang="de-DE" altLang="de-DE" dirty="0"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de-DE" altLang="de-DE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auf Wiedersehen!</a:t>
            </a:r>
            <a:endParaRPr lang="de-DE" altLang="de-DE" dirty="0"/>
          </a:p>
        </p:txBody>
      </p:sp>
      <p:sp>
        <p:nvSpPr>
          <p:cNvPr id="29699" name="Textplatzhalter 1">
            <a:extLst>
              <a:ext uri="{FF2B5EF4-FFF2-40B4-BE49-F238E27FC236}">
                <a16:creationId xmlns:a16="http://schemas.microsoft.com/office/drawing/2014/main" id="{82EC6EFC-2EDD-D545-9FE5-04817875BAD1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>
          <a:xfrm rot="16200000">
            <a:off x="8317707" y="4317206"/>
            <a:ext cx="1454150" cy="198437"/>
          </a:xfrm>
        </p:spPr>
        <p:txBody>
          <a:bodyPr/>
          <a:lstStyle/>
          <a:p>
            <a:pPr eaLnBrk="1" hangingPunct="1"/>
            <a:r>
              <a:rPr lang="de-DE" altLang="de-DE" dirty="0" err="1"/>
              <a:t>iStock</a:t>
            </a:r>
            <a:r>
              <a:rPr lang="de-DE" altLang="de-DE" dirty="0"/>
              <a:t> </a:t>
            </a:r>
            <a:r>
              <a:rPr lang="de-AT" dirty="0"/>
              <a:t>©</a:t>
            </a:r>
            <a:r>
              <a:rPr lang="de-DE" altLang="de-DE" dirty="0"/>
              <a:t> </a:t>
            </a:r>
            <a:r>
              <a:rPr lang="de-AT" i="0" dirty="0"/>
              <a:t>breath10</a:t>
            </a:r>
            <a:endParaRPr lang="de-DE" alt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Benutzerdefiniert 2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70C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vorlage_Stadt [Schreibgeschützt]" id="{8F51BF9E-8EBA-4EB5-9808-C8B60AB361DD}" vid="{5C6C462E-5672-4FDF-8F54-9DF15702655D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8B6EA2D7151B945A53EA1E583E732C5" ma:contentTypeVersion="4" ma:contentTypeDescription="Ein neues Dokument erstellen." ma:contentTypeScope="" ma:versionID="97b8808c2c68a04c3865c06527bb4947">
  <xsd:schema xmlns:xsd="http://www.w3.org/2001/XMLSchema" xmlns:xs="http://www.w3.org/2001/XMLSchema" xmlns:p="http://schemas.microsoft.com/office/2006/metadata/properties" xmlns:ns2="d30e9b94-afbc-456e-bb18-ba5167d8197a" targetNamespace="http://schemas.microsoft.com/office/2006/metadata/properties" ma:root="true" ma:fieldsID="89a690d8dd2bd6abcee52cad65fbe6c2" ns2:_="">
    <xsd:import namespace="d30e9b94-afbc-456e-bb18-ba5167d8197a"/>
    <xsd:element name="properties">
      <xsd:complexType>
        <xsd:sequence>
          <xsd:element name="documentManagement">
            <xsd:complexType>
              <xsd:all>
                <xsd:element ref="ns2:Stand" minOccurs="0"/>
                <xsd:element ref="ns2:Kategori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0e9b94-afbc-456e-bb18-ba5167d8197a" elementFormDefault="qualified">
    <xsd:import namespace="http://schemas.microsoft.com/office/2006/documentManagement/types"/>
    <xsd:import namespace="http://schemas.microsoft.com/office/infopath/2007/PartnerControls"/>
    <xsd:element name="Stand" ma:index="4" nillable="true" ma:displayName="Stand" ma:internalName="Stand" ma:readOnly="false">
      <xsd:simpleType>
        <xsd:restriction base="dms:Text">
          <xsd:maxLength value="255"/>
        </xsd:restriction>
      </xsd:simpleType>
    </xsd:element>
    <xsd:element name="Kategorie" ma:index="5" nillable="true" ma:displayName="Kategorie" ma:format="Dropdown" ma:internalName="Kategorie" ma:readOnly="false">
      <xsd:simpleType>
        <xsd:restriction base="dms:Choice">
          <xsd:enumeration value="Geschäftsordnungen"/>
          <xsd:enumeration value="Sonstige interne Vorschriften"/>
          <xsd:enumeration value="Inventarordnung(IOM)"/>
          <xsd:enumeration value="Bestell- und Rechnungswesen"/>
          <xsd:enumeration value="Geschäftseinteilung"/>
          <xsd:enumeration value="Organigramm"/>
          <xsd:enumeration value="Informationssicherheit"/>
          <xsd:enumeration value="Telearbeit"/>
          <xsd:enumeration value="Dienstzeit"/>
          <xsd:enumeration value="Dienstrecht"/>
          <xsd:enumeration value="Corporate Design und Öffentlichkeitsarbeit"/>
          <xsd:enumeration value="Statute"/>
          <xsd:enumeration value="Aktenführung und –bearbeitung"/>
          <xsd:enumeration value="ungültig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6" ma:displayName="Inhaltstyp"/>
        <xsd:element ref="dc:title" minOccurs="0" maxOccurs="1" ma:index="3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Kategorie xmlns="d30e9b94-afbc-456e-bb18-ba5167d8197a">Corporate Design und Öffentlichkeitsarbeit</Kategorie>
    <Stand xmlns="d30e9b94-afbc-456e-bb18-ba5167d8197a">02.05.2019</Stand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7A4DB03-A697-457E-B08F-16B7C1747FA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0e9b94-afbc-456e-bb18-ba5167d8197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4FC1D8F-C218-4AD2-9204-96143FCA02BA}">
  <ds:schemaRefs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d30e9b94-afbc-456e-bb18-ba5167d8197a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ED642D9B-BF58-43BD-BD17-E302C3EE2C2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 neu</Template>
  <TotalTime>0</TotalTime>
  <Words>517</Words>
  <Application>Microsoft Office PowerPoint</Application>
  <PresentationFormat>Bildschirmpräsentation (16:9)</PresentationFormat>
  <Paragraphs>82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7" baseType="lpstr">
      <vt:lpstr>ＭＳ Ｐゴシック</vt:lpstr>
      <vt:lpstr>Arial</vt:lpstr>
      <vt:lpstr>Arial Unicode MS</vt:lpstr>
      <vt:lpstr>Calibri</vt:lpstr>
      <vt:lpstr>Calibri Light</vt:lpstr>
      <vt:lpstr>Symbol</vt:lpstr>
      <vt:lpstr>Office</vt:lpstr>
      <vt:lpstr>Stabilität &amp; Transparenz. Voranschlagsprovisorium 2022  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Haus Graz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Stadt  4. Jour Fixe für BudgetreferentInnen</dc:title>
  <dc:creator>Deutsch Elke</dc:creator>
  <cp:lastModifiedBy>Herzog Stefan</cp:lastModifiedBy>
  <cp:revision>243</cp:revision>
  <cp:lastPrinted>2021-12-15T14:20:47Z</cp:lastPrinted>
  <dcterms:created xsi:type="dcterms:W3CDTF">2019-05-03T06:33:07Z</dcterms:created>
  <dcterms:modified xsi:type="dcterms:W3CDTF">2021-12-15T14:48:23Z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0x01010078B6EA2D7151B945A53EA1E583E732C5</vt:lpwstr>
  </property>
</Properties>
</file>