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9"/>
  </p:notesMasterIdLst>
  <p:handoutMasterIdLst>
    <p:handoutMasterId r:id="rId10"/>
  </p:handoutMasterIdLst>
  <p:sldIdLst>
    <p:sldId id="256" r:id="rId5"/>
    <p:sldId id="393" r:id="rId6"/>
    <p:sldId id="394" r:id="rId7"/>
    <p:sldId id="264" r:id="rId8"/>
  </p:sldIdLst>
  <p:sldSz cx="9144000" cy="5143500" type="screen16x9"/>
  <p:notesSz cx="6797675" cy="9928225"/>
  <p:defaultTextStyle>
    <a:defPPr>
      <a:defRPr lang="de-DE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egler Günter" initials="RG" lastIdx="0" clrIdx="0">
    <p:extLst>
      <p:ext uri="{19B8F6BF-5375-455C-9EA6-DF929625EA0E}">
        <p15:presenceInfo xmlns:p15="http://schemas.microsoft.com/office/powerpoint/2012/main" userId="S-1-5-21-1804281988-1383226096-1233284464-7250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4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74"/>
  </p:normalViewPr>
  <p:slideViewPr>
    <p:cSldViewPr snapToGrid="0" snapToObjects="1" showGuides="1">
      <p:cViewPr varScale="1">
        <p:scale>
          <a:sx n="131" d="100"/>
          <a:sy n="131" d="100"/>
        </p:scale>
        <p:origin x="126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6C04D-8AC2-45F2-96D4-765AAF1029E3}" type="datetimeFigureOut">
              <a:rPr lang="de-DE" smtClean="0"/>
              <a:t>23.06.2022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752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9752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C4292-F0EA-474D-8C72-8BEC11A47D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0648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FB6A8-5D66-8D42-BF55-7D1D47341133}" type="datetimeFigureOut">
              <a:rPr lang="de-DE" smtClean="0"/>
              <a:t>23.06.2022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30093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5" y="9430093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48ADD-957F-D44B-82D2-EB4E567608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174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Stad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63C10124-0834-284A-A18A-4BA59707516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024188" cy="514350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>
              <a:solidFill>
                <a:srgbClr val="000000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B5DE9AE-9775-904D-A9A4-24D52F3229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4013" y="4603750"/>
            <a:ext cx="11176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24188" y="0"/>
            <a:ext cx="6119812" cy="51435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600" y="687600"/>
            <a:ext cx="2493933" cy="1438274"/>
          </a:xfrm>
        </p:spPr>
        <p:txBody>
          <a:bodyPr lIns="0" tIns="0" rIns="0" bIns="0" anchor="t">
            <a:noAutofit/>
          </a:bodyPr>
          <a:lstStyle>
            <a:lvl1pPr marL="0" algn="l" defTabSz="685800" rtl="0" eaLnBrk="1" latinLnBrk="0" hangingPunct="1">
              <a:lnSpc>
                <a:spcPts val="3538"/>
              </a:lnSpc>
              <a:buClrTx/>
              <a:buFontTx/>
              <a:buNone/>
              <a:defRPr lang="en-US" sz="3000" i="1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012" y="2167984"/>
            <a:ext cx="2493933" cy="46877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de-DE" sz="1400" i="1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8082FA2-0298-CD48-B72E-D06E43445434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296012" y="2691713"/>
            <a:ext cx="2493933" cy="3671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de-DE" sz="1000" i="1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C31F0EA7-EFEF-8E40-BC1B-71A0F01E5C42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317783" y="3435573"/>
            <a:ext cx="2493933" cy="3671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400" b="1" i="1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1" name="Textplatzhalter 2">
            <a:extLst>
              <a:ext uri="{FF2B5EF4-FFF2-40B4-BE49-F238E27FC236}">
                <a16:creationId xmlns:a16="http://schemas.microsoft.com/office/drawing/2014/main" id="{284FF249-B4C7-1641-8C94-A301F1BD69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95714670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pos="2268" userDrawn="1">
          <p15:clr>
            <a:srgbClr val="FBAE40"/>
          </p15:clr>
        </p15:guide>
        <p15:guide id="3" pos="4218" userDrawn="1">
          <p15:clr>
            <a:srgbClr val="FBAE40"/>
          </p15:clr>
        </p15:guide>
        <p15:guide id="4" pos="3878" userDrawn="1">
          <p15:clr>
            <a:srgbClr val="FBAE40"/>
          </p15:clr>
        </p15:guide>
        <p15:guide id="6" orient="horz" pos="713" userDrawn="1">
          <p15:clr>
            <a:srgbClr val="FBAE40"/>
          </p15:clr>
        </p15:guide>
        <p15:guide id="7" orient="horz" pos="252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dt_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839B0868-0A81-1643-AAC7-018B67FD99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024188" cy="514350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>
              <a:solidFill>
                <a:srgbClr val="000000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89AF58C-3486-A74A-884B-7D618CC603C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E51311B-C04E-BA48-BBF5-B8BF976A64FA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23A42466-30C2-754F-9667-B0493A40C9F9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1FF8D039-DB78-994D-BE4D-1ABCC90FF3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0449" y="1361309"/>
            <a:ext cx="5040000" cy="27947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None/>
              <a:defRPr lang="de-DE" sz="1600" i="1" kern="1200" dirty="0" smtClean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1pPr>
            <a:lvl2pPr marL="514350" indent="-171450">
              <a:lnSpc>
                <a:spcPct val="100000"/>
              </a:lnSpc>
              <a:spcBef>
                <a:spcPts val="600"/>
              </a:spcBef>
              <a:buClr>
                <a:srgbClr val="65A73E"/>
              </a:buClr>
              <a:buFont typeface="Arial" panose="020B0604020202020204" pitchFamily="34" charset="0"/>
              <a:buChar char="•"/>
              <a:defRPr lang="de-DE" sz="1200" i="1" kern="1200" dirty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2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8" name="Textplatzhalter 5">
            <a:extLst>
              <a:ext uri="{FF2B5EF4-FFF2-40B4-BE49-F238E27FC236}">
                <a16:creationId xmlns:a16="http://schemas.microsoft.com/office/drawing/2014/main" id="{1FA975FD-4A06-9641-BC70-8F25FA5660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450" y="881063"/>
            <a:ext cx="5040000" cy="250825"/>
          </a:xfrm>
        </p:spPr>
        <p:txBody>
          <a:bodyPr lIns="0">
            <a:noAutofit/>
          </a:bodyPr>
          <a:lstStyle>
            <a:lvl1pPr marL="0" indent="0"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9" name="Textplatzhalter 5">
            <a:extLst>
              <a:ext uri="{FF2B5EF4-FFF2-40B4-BE49-F238E27FC236}">
                <a16:creationId xmlns:a16="http://schemas.microsoft.com/office/drawing/2014/main" id="{737FD1AF-5435-1B4D-AC3F-9700402805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272" y="933009"/>
            <a:ext cx="2520000" cy="324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3719498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pos="2268" userDrawn="1">
          <p15:clr>
            <a:srgbClr val="FBAE40"/>
          </p15:clr>
        </p15:guide>
        <p15:guide id="3" orient="horz" pos="713" userDrawn="1">
          <p15:clr>
            <a:srgbClr val="FBAE40"/>
          </p15:clr>
        </p15:guide>
        <p15:guide id="4" orient="horz" pos="2527" userDrawn="1">
          <p15:clr>
            <a:srgbClr val="FBAE40"/>
          </p15:clr>
        </p15:guide>
        <p15:guide id="5" pos="4218" userDrawn="1">
          <p15:clr>
            <a:srgbClr val="FBAE40"/>
          </p15:clr>
        </p15:guide>
        <p15:guide id="6" pos="387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dt_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B89AF58C-3486-A74A-884B-7D618CC603C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E51311B-C04E-BA48-BBF5-B8BF976A64FA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23A42466-30C2-754F-9667-B0493A40C9F9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1FF8D039-DB78-994D-BE4D-1ABCC90FF3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1353" y="1361308"/>
            <a:ext cx="7903060" cy="324382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None/>
              <a:defRPr lang="de-DE" sz="1600" i="1" kern="1200" dirty="0" smtClean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1pPr>
            <a:lvl2pPr marL="514350" indent="-171450">
              <a:lnSpc>
                <a:spcPct val="100000"/>
              </a:lnSpc>
              <a:spcBef>
                <a:spcPts val="600"/>
              </a:spcBef>
              <a:buClr>
                <a:srgbClr val="65A73E"/>
              </a:buClr>
              <a:buFont typeface="Arial" panose="020B0604020202020204" pitchFamily="34" charset="0"/>
              <a:buChar char="•"/>
              <a:defRPr lang="de-DE" sz="1200" i="1" kern="1200" dirty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2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28" name="Textplatzhalter 5">
            <a:extLst>
              <a:ext uri="{FF2B5EF4-FFF2-40B4-BE49-F238E27FC236}">
                <a16:creationId xmlns:a16="http://schemas.microsoft.com/office/drawing/2014/main" id="{1FA975FD-4A06-9641-BC70-8F25FA5660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1353" y="881063"/>
            <a:ext cx="7903059" cy="250825"/>
          </a:xfrm>
        </p:spPr>
        <p:txBody>
          <a:bodyPr lIns="0">
            <a:noAutofit/>
          </a:bodyPr>
          <a:lstStyle>
            <a:lvl1pPr marL="0" indent="0"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31866117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>
          <p15:clr>
            <a:srgbClr val="FBAE40"/>
          </p15:clr>
        </p15:guide>
        <p15:guide id="2" pos="2268">
          <p15:clr>
            <a:srgbClr val="FBAE40"/>
          </p15:clr>
        </p15:guide>
        <p15:guide id="3" orient="horz" pos="713">
          <p15:clr>
            <a:srgbClr val="FBAE40"/>
          </p15:clr>
        </p15:guide>
        <p15:guide id="4" orient="horz" pos="2527">
          <p15:clr>
            <a:srgbClr val="FBAE40"/>
          </p15:clr>
        </p15:guide>
        <p15:guide id="5" pos="4218">
          <p15:clr>
            <a:srgbClr val="FBAE40"/>
          </p15:clr>
        </p15:guide>
        <p15:guide id="6" pos="387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dt_Textfolie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EBF68025-A41E-D74A-AE37-F18C4BFAC5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024188" cy="514350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>
              <a:solidFill>
                <a:srgbClr val="000000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5CD563F-1157-C24B-A3CC-83757A79166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30AB0539-B935-4043-8E14-898200120C9C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platzhalter 5">
            <a:extLst>
              <a:ext uri="{FF2B5EF4-FFF2-40B4-BE49-F238E27FC236}">
                <a16:creationId xmlns:a16="http://schemas.microsoft.com/office/drawing/2014/main" id="{1FA975FD-4A06-9641-BC70-8F25FA5660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450" y="881063"/>
            <a:ext cx="5040000" cy="250825"/>
          </a:xfrm>
        </p:spPr>
        <p:txBody>
          <a:bodyPr lIns="0">
            <a:noAutofit/>
          </a:bodyPr>
          <a:lstStyle>
            <a:lvl1pPr marL="0" indent="0"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CBDEEC5E-31A0-6F4F-A1EA-4924FCDEF5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272" y="933009"/>
            <a:ext cx="2520000" cy="324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3F982C-190D-7D4B-ADA3-A6DA94F0F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450" y="1414463"/>
            <a:ext cx="5040000" cy="2741612"/>
          </a:xfr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1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11910635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pos="2268" userDrawn="1">
          <p15:clr>
            <a:srgbClr val="FBAE40"/>
          </p15:clr>
        </p15:guide>
        <p15:guide id="3" pos="4218" userDrawn="1">
          <p15:clr>
            <a:srgbClr val="FBAE40"/>
          </p15:clr>
        </p15:guide>
        <p15:guide id="4" pos="3878" userDrawn="1">
          <p15:clr>
            <a:srgbClr val="FBAE40"/>
          </p15:clr>
        </p15:guide>
        <p15:guide id="5" orient="horz" pos="713" userDrawn="1">
          <p15:clr>
            <a:srgbClr val="FBAE40"/>
          </p15:clr>
        </p15:guide>
        <p15:guide id="6" orient="horz" pos="252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dt_Bild_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6034EE2E-A21F-F94A-88A7-8485F9C401F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A665DEB-30D4-EA4D-86F8-387D75546532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C6F71282-7237-3B49-B679-580F0B8C0D39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C4F5D01-164E-664B-8051-A573018368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4188" cy="5143500"/>
          </a:xfrm>
        </p:spPr>
        <p:txBody>
          <a:bodyPr rtlCol="0">
            <a:normAutofit/>
          </a:bodyPr>
          <a:lstStyle/>
          <a:p>
            <a:pPr lvl="0"/>
            <a:r>
              <a:rPr lang="de-DE" noProof="0" smtClean="0"/>
              <a:t>Bild durch Klicken auf Symbol hinzufügen</a:t>
            </a:r>
            <a:endParaRPr lang="de-DE" noProof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4324A76-B6F3-A74A-B96D-B1DB60EFE3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450" y="881063"/>
            <a:ext cx="5040000" cy="250825"/>
          </a:xfrm>
        </p:spPr>
        <p:txBody>
          <a:bodyPr lIns="0">
            <a:noAutofit/>
          </a:bodyPr>
          <a:lstStyle>
            <a:lvl1pPr marL="0" indent="0"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D966A42D-EC74-F548-ABDC-6EE6773334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49" y="1361309"/>
            <a:ext cx="5040000" cy="2794766"/>
          </a:xfrm>
        </p:spPr>
        <p:txBody>
          <a:bodyPr lIns="0" tIns="0" rIns="0" bIns="0">
            <a:noAutofit/>
          </a:bodyPr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lang="de-DE" sz="1600" i="1" kern="1200" dirty="0" smtClean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1pPr>
            <a:lvl2pPr marL="514350" indent="-171450">
              <a:lnSpc>
                <a:spcPct val="100000"/>
              </a:lnSpc>
              <a:spcBef>
                <a:spcPts val="600"/>
              </a:spcBef>
              <a:buClr>
                <a:srgbClr val="65A73E"/>
              </a:buClr>
              <a:buFont typeface="Arial" panose="020B0604020202020204" pitchFamily="34" charset="0"/>
              <a:buChar char="•"/>
              <a:defRPr lang="de-DE" sz="1200" i="1" kern="1200" dirty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2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9FDD3D25-8182-A543-955C-09B447727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>
            <a:off x="-627777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7634640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pos="2268" userDrawn="1">
          <p15:clr>
            <a:srgbClr val="FBAE40"/>
          </p15:clr>
        </p15:guide>
        <p15:guide id="3" pos="4218" userDrawn="1">
          <p15:clr>
            <a:srgbClr val="FBAE40"/>
          </p15:clr>
        </p15:guide>
        <p15:guide id="4" pos="3878" userDrawn="1">
          <p15:clr>
            <a:srgbClr val="FBAE40"/>
          </p15:clr>
        </p15:guide>
        <p15:guide id="5" orient="horz" pos="713" userDrawn="1">
          <p15:clr>
            <a:srgbClr val="FBAE40"/>
          </p15:clr>
        </p15:guide>
        <p15:guide id="6" orient="horz" pos="252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dt_Bild_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6034EE2E-A21F-F94A-88A7-8485F9C401F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A665DEB-30D4-EA4D-86F8-387D75546532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C6F71282-7237-3B49-B679-580F0B8C0D39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C4F5D01-164E-664B-8051-A573018368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4188" cy="5143500"/>
          </a:xfrm>
        </p:spPr>
        <p:txBody>
          <a:bodyPr rtlCol="0">
            <a:normAutofit/>
          </a:bodyPr>
          <a:lstStyle/>
          <a:p>
            <a:pPr lvl="0"/>
            <a:r>
              <a:rPr lang="de-DE" noProof="0" smtClean="0"/>
              <a:t>Bild durch Klicken auf Symbol hinzufügen</a:t>
            </a:r>
            <a:endParaRPr lang="de-DE" noProof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4324A76-B6F3-A74A-B96D-B1DB60EFE3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450" y="881063"/>
            <a:ext cx="5040000" cy="250825"/>
          </a:xfrm>
        </p:spPr>
        <p:txBody>
          <a:bodyPr lIns="0">
            <a:noAutofit/>
          </a:bodyPr>
          <a:lstStyle>
            <a:lvl1pPr marL="0" indent="0"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9FDD3D25-8182-A543-955C-09B447727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>
            <a:off x="-627777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A4B509B6-92C8-2942-B784-EA02344F8A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00450" y="881063"/>
            <a:ext cx="5040000" cy="250825"/>
          </a:xfrm>
        </p:spPr>
        <p:txBody>
          <a:bodyPr lIns="0">
            <a:noAutofit/>
          </a:bodyPr>
          <a:lstStyle>
            <a:lvl1pPr marL="0" indent="0"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338F5D8E-4A5B-4045-BC2D-3468A4901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0450" y="1414463"/>
            <a:ext cx="5040000" cy="2741612"/>
          </a:xfr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1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9508443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>
          <p15:clr>
            <a:srgbClr val="FBAE40"/>
          </p15:clr>
        </p15:guide>
        <p15:guide id="2" pos="2268">
          <p15:clr>
            <a:srgbClr val="FBAE40"/>
          </p15:clr>
        </p15:guide>
        <p15:guide id="3" pos="4218">
          <p15:clr>
            <a:srgbClr val="FBAE40"/>
          </p15:clr>
        </p15:guide>
        <p15:guide id="4" pos="3878">
          <p15:clr>
            <a:srgbClr val="FBAE40"/>
          </p15:clr>
        </p15:guide>
        <p15:guide id="5" orient="horz" pos="713">
          <p15:clr>
            <a:srgbClr val="FBAE40"/>
          </p15:clr>
        </p15:guide>
        <p15:guide id="6" orient="horz" pos="252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dt_großes_BiId_Erklä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FA1AADC9-8CFB-2C4F-AC57-10CAA1F2C67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893763" cy="514985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28800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 dirty="0">
              <a:solidFill>
                <a:srgbClr val="000000"/>
              </a:solidFill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981E0860-CF8C-5042-B1F2-44E2B5B479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4013" y="4603750"/>
            <a:ext cx="11176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4F4E8E38-66D9-D246-B3D2-1B3D20EAF94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4B24F03-B5DB-6741-8BF2-4EA881293B89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6B19E364-3F12-B74C-BEF2-B492B72D6145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9000" y="0"/>
            <a:ext cx="8255000" cy="51435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US" noProof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F03455E-5910-A041-93A7-1A6A1C1391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1913" y="4624388"/>
            <a:ext cx="5364162" cy="379412"/>
          </a:xfrm>
        </p:spPr>
        <p:txBody>
          <a:bodyPr lIns="0" tIns="0" rIns="0" bIns="0"/>
          <a:lstStyle>
            <a:lvl1pPr marL="0" indent="0">
              <a:buNone/>
              <a:defRPr lang="de-DE" sz="1200" i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6" name="Textplatzhalter 5">
            <a:extLst>
              <a:ext uri="{FF2B5EF4-FFF2-40B4-BE49-F238E27FC236}">
                <a16:creationId xmlns:a16="http://schemas.microsoft.com/office/drawing/2014/main" id="{E99EEC4C-8CB2-1644-B2B0-55AF4714E6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rot="16200000">
            <a:off x="-1997605" y="2228058"/>
            <a:ext cx="5364162" cy="197378"/>
          </a:xfrm>
        </p:spPr>
        <p:txBody>
          <a:bodyPr lIns="0" tIns="0" rIns="0" bIns="0"/>
          <a:lstStyle>
            <a:lvl1pPr marL="0" indent="0">
              <a:buNone/>
              <a:defRPr lang="de-DE" sz="1200" i="1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F14B02D7-8BF1-7B44-A270-C0D9633A8D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16200000">
            <a:off x="-2265229" y="2140083"/>
            <a:ext cx="5364162" cy="388671"/>
          </a:xfrm>
        </p:spPr>
        <p:txBody>
          <a:bodyPr lIns="0" tIns="0" rIns="0" b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Tx/>
              <a:buNone/>
              <a:defRPr lang="de-DE" sz="2000" i="1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8C398864-97EB-9A44-84C3-433D41C74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262876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4737711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pos="2268" userDrawn="1">
          <p15:clr>
            <a:srgbClr val="FBAE40"/>
          </p15:clr>
        </p15:guide>
        <p15:guide id="3" orient="horz" pos="713" userDrawn="1">
          <p15:clr>
            <a:srgbClr val="FBAE40"/>
          </p15:clr>
        </p15:guide>
        <p15:guide id="4" orient="horz" pos="2527" userDrawn="1">
          <p15:clr>
            <a:srgbClr val="FBAE40"/>
          </p15:clr>
        </p15:guide>
        <p15:guide id="5" pos="3878" userDrawn="1">
          <p15:clr>
            <a:srgbClr val="FBAE40"/>
          </p15:clr>
        </p15:guide>
        <p15:guide id="6" pos="421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adt_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13317B2-198E-2145-BFF9-1389F80EB2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893763" cy="514985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28800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 dirty="0">
              <a:solidFill>
                <a:srgbClr val="000000"/>
              </a:solidFill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9DB1CDDC-8C91-C040-B04C-B28356F8A1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4013" y="4603750"/>
            <a:ext cx="11176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9000" y="0"/>
            <a:ext cx="8255000" cy="51435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US" noProof="0" dirty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64F18657-F59B-7D40-BB65-27FD87C1A8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16200000">
            <a:off x="-2019695" y="2182418"/>
            <a:ext cx="5364162" cy="388671"/>
          </a:xfrm>
        </p:spPr>
        <p:txBody>
          <a:bodyPr lIns="0" tIns="0" rIns="0" b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Tx/>
              <a:buNone/>
              <a:defRPr lang="de-DE" sz="2000" i="1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BA3E3392-14BF-0A44-8A1D-0F25641C75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1107433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pos="2268" userDrawn="1">
          <p15:clr>
            <a:srgbClr val="FBAE40"/>
          </p15:clr>
        </p15:guide>
        <p15:guide id="3" pos="4218" userDrawn="1">
          <p15:clr>
            <a:srgbClr val="FBAE40"/>
          </p15:clr>
        </p15:guide>
        <p15:guide id="4" pos="3878" userDrawn="1">
          <p15:clr>
            <a:srgbClr val="FBAE40"/>
          </p15:clr>
        </p15:guide>
        <p15:guide id="5" orient="horz" pos="713" userDrawn="1">
          <p15:clr>
            <a:srgbClr val="FBAE40"/>
          </p15:clr>
        </p15:guide>
        <p15:guide id="6" orient="horz" pos="252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adt_großes_Bild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C72D9353-1DEF-6745-8A22-570A2B3E55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825BF32-6A94-AF4D-8B8E-482C16BFB49D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CEFA3292-3D0D-7C47-ABDD-C5126A251C44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C4F5D01-164E-664B-8051-A573018368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156325" cy="5143500"/>
          </a:xfrm>
        </p:spPr>
        <p:txBody>
          <a:bodyPr rtlCol="0">
            <a:normAutofit/>
          </a:bodyPr>
          <a:lstStyle/>
          <a:p>
            <a:pPr lvl="0"/>
            <a:r>
              <a:rPr lang="de-DE" noProof="0" smtClean="0"/>
              <a:t>Bild durch Klicken auf Symbol hinzufügen</a:t>
            </a:r>
            <a:endParaRPr lang="de-DE" noProof="0"/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9F20FFFB-D759-2D4A-8D49-A8D7320BE2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96075" y="1420813"/>
            <a:ext cx="2160000" cy="2735262"/>
          </a:xfrm>
        </p:spPr>
        <p:txBody>
          <a:bodyPr lIns="0" rIns="0">
            <a:noAutofit/>
          </a:bodyPr>
          <a:lstStyle>
            <a:lvl1pPr marL="171450" indent="-17145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lang="de-DE" sz="1600" i="1" kern="1200" dirty="0" smtClean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1pPr>
            <a:lvl2pPr marL="514350" indent="-171450">
              <a:lnSpc>
                <a:spcPct val="100000"/>
              </a:lnSpc>
              <a:spcBef>
                <a:spcPts val="600"/>
              </a:spcBef>
              <a:buClr>
                <a:srgbClr val="65A73E"/>
              </a:buClr>
              <a:buFont typeface="Arial" panose="020B0604020202020204" pitchFamily="34" charset="0"/>
              <a:buChar char="•"/>
              <a:defRPr lang="de-DE" sz="1200" i="1" kern="1200" dirty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2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D6A38DF3-752D-4640-8858-7E8662CE54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96075" y="897997"/>
            <a:ext cx="2193926" cy="250825"/>
          </a:xfrm>
        </p:spPr>
        <p:txBody>
          <a:bodyPr lIns="0" t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E768DA3D-F2D8-9F49-9BE2-62042D47DA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-627777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539022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orient="horz" pos="713" userDrawn="1">
          <p15:clr>
            <a:srgbClr val="FBAE40"/>
          </p15:clr>
        </p15:guide>
        <p15:guide id="3" pos="2268" userDrawn="1">
          <p15:clr>
            <a:srgbClr val="FBAE40"/>
          </p15:clr>
        </p15:guide>
        <p15:guide id="4" pos="4218" userDrawn="1">
          <p15:clr>
            <a:srgbClr val="FBAE40"/>
          </p15:clr>
        </p15:guide>
        <p15:guide id="5" pos="3878" userDrawn="1">
          <p15:clr>
            <a:srgbClr val="FBAE40"/>
          </p15:clr>
        </p15:guide>
        <p15:guide id="6" orient="horz" pos="252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tadt_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A903E314-A03F-6341-B97F-A0BE0A86278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024188" cy="514350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>
              <a:solidFill>
                <a:srgbClr val="000000"/>
              </a:solidFill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24188" y="0"/>
            <a:ext cx="6119812" cy="51435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US" noProof="0" dirty="0"/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695E2F2-74E3-E647-A9AE-1A83770EB3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7338" y="897997"/>
            <a:ext cx="2494800" cy="2681816"/>
          </a:xfrm>
        </p:spPr>
        <p:txBody>
          <a:bodyPr lIns="0" t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021085C0-9A6C-A148-B65E-1160E2BBB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5015178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orient="horz" pos="713" userDrawn="1">
          <p15:clr>
            <a:srgbClr val="FBAE40"/>
          </p15:clr>
        </p15:guide>
        <p15:guide id="3" orient="horz" pos="2527" userDrawn="1">
          <p15:clr>
            <a:srgbClr val="FBAE40"/>
          </p15:clr>
        </p15:guide>
        <p15:guide id="4" pos="2268" userDrawn="1">
          <p15:clr>
            <a:srgbClr val="FBAE40"/>
          </p15:clr>
        </p15:guide>
        <p15:guide id="5" pos="4218" userDrawn="1">
          <p15:clr>
            <a:srgbClr val="FBAE40"/>
          </p15:clr>
        </p15:guide>
        <p15:guide id="6" pos="387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AF728E9-B264-4F48-B7F9-01940C154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  <a:endParaRPr lang="en-US" altLang="de-DE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410F37E-297F-564A-BB76-EC584ECC1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
Zweite Ebene
Dritte Ebene
Vierte Ebene
Fünfte Ebene</a:t>
            </a:r>
            <a:endParaRPr lang="en-US" alt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B0E8E-49AD-5240-8DD5-F9B64D74B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4767CB-7404-0642-B176-6ABCD7F13E5A}" type="datetimeFigureOut">
              <a:rPr lang="de-DE"/>
              <a:pPr>
                <a:defRPr/>
              </a:pPr>
              <a:t>23.06.2022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C1EC3-18D0-5D46-B150-2AC9C6FF2A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445A2-DFF8-D94F-9826-67C083618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80B89E-335A-104A-A7A1-2341DF80610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7" r:id="rId3"/>
    <p:sldLayoutId id="2147483730" r:id="rId4"/>
    <p:sldLayoutId id="2147483731" r:id="rId5"/>
    <p:sldLayoutId id="2147483736" r:id="rId6"/>
    <p:sldLayoutId id="2147483732" r:id="rId7"/>
    <p:sldLayoutId id="2147483733" r:id="rId8"/>
    <p:sldLayoutId id="2147483734" r:id="rId9"/>
    <p:sldLayoutId id="2147483735" r:id="rId10"/>
  </p:sldLayoutIdLst>
  <p:txStyles>
    <p:titleStyle>
      <a:lvl1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Bildplatzhalter 1">
            <a:extLst>
              <a:ext uri="{FF2B5EF4-FFF2-40B4-BE49-F238E27FC236}">
                <a16:creationId xmlns:a16="http://schemas.microsoft.com/office/drawing/2014/main" id="{CEF9B90D-7484-044E-85FE-0C411B96EE07}"/>
              </a:ext>
            </a:extLst>
          </p:cNvPr>
          <p:cNvSpPr>
            <a:spLocks noGrp="1" noChangeArrowheads="1" noTextEdit="1"/>
          </p:cNvSpPr>
          <p:nvPr>
            <p:ph type="pic" idx="1"/>
          </p:nvPr>
        </p:nvSpPr>
        <p:spPr>
          <a:xfrm>
            <a:off x="3024188" y="0"/>
            <a:ext cx="6119812" cy="5143500"/>
          </a:xfrm>
        </p:spPr>
      </p:sp>
      <p:pic>
        <p:nvPicPr>
          <p:cNvPr id="20481" name="Grafik 2">
            <a:extLst>
              <a:ext uri="{FF2B5EF4-FFF2-40B4-BE49-F238E27FC236}">
                <a16:creationId xmlns:a16="http://schemas.microsoft.com/office/drawing/2014/main" id="{9F7A773E-01F9-0F42-9538-EAB11ED5EB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24188" y="0"/>
            <a:ext cx="611981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itel 23">
            <a:extLst>
              <a:ext uri="{FF2B5EF4-FFF2-40B4-BE49-F238E27FC236}">
                <a16:creationId xmlns:a16="http://schemas.microsoft.com/office/drawing/2014/main" id="{526C844A-34BC-4B42-8981-1645D1D5E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580" y="616202"/>
            <a:ext cx="2723000" cy="14382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altLang="de-DE" sz="2200" i="0" dirty="0" smtClean="0"/>
              <a:t>Doppelbudget 2022/23:</a:t>
            </a:r>
            <a:br>
              <a:rPr lang="de-DE" altLang="de-DE" sz="2200" i="0" dirty="0" smtClean="0"/>
            </a:br>
            <a:r>
              <a:rPr lang="de-DE" altLang="de-DE" sz="2200" i="0" dirty="0" smtClean="0"/>
              <a:t>Wirtschaft, Tourismus, Kultur, Wissenschaft</a:t>
            </a:r>
            <a:endParaRPr lang="de-DE" altLang="de-DE" sz="2200" i="0" dirty="0"/>
          </a:p>
        </p:txBody>
      </p:sp>
      <p:sp>
        <p:nvSpPr>
          <p:cNvPr id="20484" name="Textplatzhalter 16">
            <a:extLst>
              <a:ext uri="{FF2B5EF4-FFF2-40B4-BE49-F238E27FC236}">
                <a16:creationId xmlns:a16="http://schemas.microsoft.com/office/drawing/2014/main" id="{08A56F57-03BC-6C4A-8A50-44D5DB017A5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77580" y="2953602"/>
            <a:ext cx="2722999" cy="468313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altLang="de-DE" i="0" dirty="0" smtClean="0"/>
              <a:t>Rede des Stadtsenatsreferenten, 23.6.2022</a:t>
            </a:r>
            <a:endParaRPr altLang="de-DE" i="0" dirty="0"/>
          </a:p>
          <a:p>
            <a:pPr eaLnBrk="1" hangingPunct="1"/>
            <a:endParaRPr altLang="de-DE" dirty="0"/>
          </a:p>
        </p:txBody>
      </p:sp>
      <p:sp>
        <p:nvSpPr>
          <p:cNvPr id="20485" name="Textplatzhalter 17">
            <a:extLst>
              <a:ext uri="{FF2B5EF4-FFF2-40B4-BE49-F238E27FC236}">
                <a16:creationId xmlns:a16="http://schemas.microsoft.com/office/drawing/2014/main" id="{135B287B-472F-614B-AA4C-850E018B2A69}"/>
              </a:ext>
            </a:extLst>
          </p:cNvPr>
          <p:cNvSpPr>
            <a:spLocks noGrp="1" noChangeArrowheads="1"/>
          </p:cNvSpPr>
          <p:nvPr>
            <p:ph type="body" sz="half" idx="10"/>
          </p:nvPr>
        </p:nvSpPr>
        <p:spPr>
          <a:xfrm>
            <a:off x="177581" y="3701043"/>
            <a:ext cx="2722998" cy="366713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de-DE" altLang="de-DE" sz="1050" i="0" dirty="0" smtClean="0"/>
              <a:t>Dr. Günter Riegler, Wirtschafts- und Kulturstadtrat</a:t>
            </a:r>
          </a:p>
          <a:p>
            <a:pPr eaLnBrk="1" hangingPunct="1"/>
            <a:endParaRPr altLang="de-DE" sz="1050" dirty="0"/>
          </a:p>
        </p:txBody>
      </p:sp>
      <p:sp>
        <p:nvSpPr>
          <p:cNvPr id="20487" name="Textplatzhalter 2">
            <a:extLst>
              <a:ext uri="{FF2B5EF4-FFF2-40B4-BE49-F238E27FC236}">
                <a16:creationId xmlns:a16="http://schemas.microsoft.com/office/drawing/2014/main" id="{C38866D8-0016-A241-ABAB-4ABBE5E4FEE5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 rot="16200000">
            <a:off x="8317710" y="627857"/>
            <a:ext cx="1454150" cy="198437"/>
          </a:xfrm>
        </p:spPr>
        <p:txBody>
          <a:bodyPr/>
          <a:lstStyle/>
          <a:p>
            <a:pPr algn="r" eaLnBrk="1" hangingPunct="1"/>
            <a:r>
              <a:rPr lang="de-DE" altLang="de-DE" dirty="0"/>
              <a:t>Harry Schiffer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>
          <a:xfrm rot="16200000">
            <a:off x="-2214031" y="2182419"/>
            <a:ext cx="5364162" cy="388671"/>
          </a:xfrm>
        </p:spPr>
        <p:txBody>
          <a:bodyPr/>
          <a:lstStyle/>
          <a:p>
            <a:r>
              <a:rPr lang="de-DE" i="0" dirty="0" smtClean="0"/>
              <a:t>Kürzungen bei Wirtschaft und Tourismus!</a:t>
            </a:r>
            <a:endParaRPr lang="de-DE" i="0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36" y="305500"/>
            <a:ext cx="8022088" cy="3312416"/>
          </a:xfrm>
          <a:prstGeom prst="rect">
            <a:avLst/>
          </a:prstGeom>
        </p:spPr>
      </p:pic>
      <p:sp>
        <p:nvSpPr>
          <p:cNvPr id="2" name="Ellipse 1"/>
          <p:cNvSpPr/>
          <p:nvPr/>
        </p:nvSpPr>
        <p:spPr>
          <a:xfrm>
            <a:off x="7334655" y="2018433"/>
            <a:ext cx="1731523" cy="644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1046074" y="3704265"/>
            <a:ext cx="5726248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b="1" dirty="0" smtClean="0"/>
              <a:t>Was wir dennoch tun werden und können:</a:t>
            </a:r>
          </a:p>
          <a:p>
            <a:pPr marL="342900" indent="-342900">
              <a:buAutoNum type="arabicParenR"/>
            </a:pPr>
            <a:r>
              <a:rPr lang="de-DE" sz="1100" dirty="0" smtClean="0"/>
              <a:t>Für Nachtragskredit für CIS und Science-Park kämpfen </a:t>
            </a:r>
          </a:p>
          <a:p>
            <a:pPr marL="342900" indent="-342900">
              <a:buAutoNum type="arabicParenR"/>
            </a:pPr>
            <a:r>
              <a:rPr lang="de-DE" sz="1100" dirty="0" smtClean="0"/>
              <a:t>Tourismusverstärkungsmittel im ICF einfordern</a:t>
            </a:r>
          </a:p>
          <a:p>
            <a:pPr marL="342900" indent="-342900">
              <a:buAutoNum type="arabicParenR"/>
            </a:pPr>
            <a:r>
              <a:rPr lang="de-DE" sz="1100" dirty="0" smtClean="0"/>
              <a:t>Baustellenförderung für Handelsunternehmen ausweiten und um Erhöhung kämpfen</a:t>
            </a:r>
          </a:p>
          <a:p>
            <a:pPr marL="342900" indent="-342900">
              <a:buAutoNum type="arabicParenR"/>
            </a:pPr>
            <a:r>
              <a:rPr lang="de-DE" sz="1100" dirty="0" smtClean="0"/>
              <a:t>Allianzen mit Unternehmen und Betrieben schmieden.</a:t>
            </a:r>
          </a:p>
          <a:p>
            <a:pPr marL="342900" indent="-342900">
              <a:buAutoNum type="arabicParenR"/>
            </a:pPr>
            <a:r>
              <a:rPr lang="de-DE" sz="1100" dirty="0" smtClean="0"/>
              <a:t>Chemie-Akademie retten</a:t>
            </a:r>
          </a:p>
          <a:p>
            <a:pPr marL="342900" indent="-342900">
              <a:buAutoNum type="arabicParenR"/>
            </a:pPr>
            <a:r>
              <a:rPr lang="de-DE" sz="1100" dirty="0" smtClean="0"/>
              <a:t>WKO Center </a:t>
            </a:r>
            <a:r>
              <a:rPr lang="de-DE" sz="1100" dirty="0" err="1" smtClean="0"/>
              <a:t>of</a:t>
            </a:r>
            <a:r>
              <a:rPr lang="de-DE" sz="1100" dirty="0" smtClean="0"/>
              <a:t> Excellence und Klimaschutzprojekte sowie Startup-Förderungen ausweiten.</a:t>
            </a:r>
            <a:br>
              <a:rPr lang="de-DE" sz="1100" dirty="0" smtClean="0"/>
            </a:br>
            <a:endParaRPr lang="de-DE" sz="1100" dirty="0" smtClean="0"/>
          </a:p>
          <a:p>
            <a:pPr marL="342900" indent="-342900">
              <a:buAutoNum type="arabicParenR"/>
            </a:pPr>
            <a:endParaRPr lang="de-DE" sz="1100" dirty="0" smtClean="0"/>
          </a:p>
        </p:txBody>
      </p:sp>
    </p:spTree>
    <p:extLst>
      <p:ext uri="{BB962C8B-B14F-4D97-AF65-F5344CB8AC3E}">
        <p14:creationId xmlns:p14="http://schemas.microsoft.com/office/powerpoint/2010/main" val="3861765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>
          <a:xfrm rot="16200000">
            <a:off x="-2214031" y="2182419"/>
            <a:ext cx="5364162" cy="388671"/>
          </a:xfrm>
        </p:spPr>
        <p:txBody>
          <a:bodyPr/>
          <a:lstStyle/>
          <a:p>
            <a:r>
              <a:rPr lang="de-DE" i="0" dirty="0" smtClean="0"/>
              <a:t>Kürzungen bei Kultur und Wissenschaft!</a:t>
            </a:r>
            <a:endParaRPr lang="de-DE" i="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444" y="275248"/>
            <a:ext cx="7945820" cy="341297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046074" y="3781563"/>
            <a:ext cx="7537641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b="1" dirty="0" smtClean="0"/>
              <a:t>Was wir dennoch tun werden und können:</a:t>
            </a:r>
          </a:p>
          <a:p>
            <a:pPr marL="342900" indent="-342900">
              <a:buAutoNum type="arabicParenR"/>
            </a:pPr>
            <a:r>
              <a:rPr lang="de-DE" sz="1100" dirty="0" smtClean="0"/>
              <a:t>Öffentliches Bewusstsein für </a:t>
            </a:r>
            <a:r>
              <a:rPr lang="de-DE" sz="1100" dirty="0" err="1" smtClean="0"/>
              <a:t>Fairpay</a:t>
            </a:r>
            <a:r>
              <a:rPr lang="de-DE" sz="1100" dirty="0" smtClean="0"/>
              <a:t>- und Inflationsabgeltung für Kunst und Wissenschaft noch verstärken</a:t>
            </a:r>
          </a:p>
          <a:p>
            <a:pPr marL="342900" indent="-342900">
              <a:buAutoNum type="arabicParenR"/>
            </a:pPr>
            <a:r>
              <a:rPr lang="de-DE" sz="1100" dirty="0" smtClean="0"/>
              <a:t>Allianzen mit allen Wohlmeinenden in der Kunst und Wissenschaft verstärken</a:t>
            </a:r>
          </a:p>
          <a:p>
            <a:pPr marL="342900" indent="-342900">
              <a:buAutoNum type="arabicParenR"/>
            </a:pPr>
            <a:r>
              <a:rPr lang="de-DE" sz="1100" dirty="0" smtClean="0"/>
              <a:t>Im ICF um neue Stadtbibliotheken, Entwicklung der </a:t>
            </a:r>
            <a:r>
              <a:rPr lang="de-DE" sz="1100" dirty="0" err="1" smtClean="0"/>
              <a:t>Tennenmälzerei</a:t>
            </a:r>
            <a:r>
              <a:rPr lang="de-DE" sz="1100" dirty="0"/>
              <a:t> </a:t>
            </a:r>
            <a:r>
              <a:rPr lang="de-DE" sz="1100" dirty="0" smtClean="0"/>
              <a:t>und Erweiterung </a:t>
            </a:r>
            <a:r>
              <a:rPr lang="de-DE" sz="1100" dirty="0" err="1" smtClean="0"/>
              <a:t>Reinerhof</a:t>
            </a:r>
            <a:r>
              <a:rPr lang="de-DE" sz="1100" dirty="0" smtClean="0"/>
              <a:t> und Kulturdepot kämpfen.</a:t>
            </a:r>
          </a:p>
          <a:p>
            <a:pPr marL="342900" indent="-342900">
              <a:buAutoNum type="arabicParenR"/>
            </a:pPr>
            <a:r>
              <a:rPr lang="de-DE" sz="1100" dirty="0" smtClean="0"/>
              <a:t>Für die </a:t>
            </a:r>
            <a:r>
              <a:rPr lang="de-DE" sz="1100" dirty="0" err="1" smtClean="0"/>
              <a:t>MitarbeiterInnen</a:t>
            </a:r>
            <a:r>
              <a:rPr lang="de-DE" sz="1100" dirty="0" smtClean="0"/>
              <a:t> im Stadtmuseum sowie den Bühnen Graz um KV-Erhöhungen werben. </a:t>
            </a:r>
          </a:p>
          <a:p>
            <a:pPr marL="342900" indent="-342900">
              <a:buAutoNum type="arabicParenR"/>
            </a:pPr>
            <a:r>
              <a:rPr lang="de-DE" sz="1100" dirty="0" smtClean="0"/>
              <a:t>Mehrjährige Förderverträge verlängern und hier nochmals für nachträgliche Inflationsanpassung werben!</a:t>
            </a:r>
          </a:p>
          <a:p>
            <a:pPr marL="342900" indent="-342900">
              <a:buAutoNum type="arabicParenR"/>
            </a:pPr>
            <a:endParaRPr lang="de-DE" sz="1100" dirty="0" smtClean="0"/>
          </a:p>
        </p:txBody>
      </p:sp>
      <p:sp>
        <p:nvSpPr>
          <p:cNvPr id="5" name="Ellipse 4"/>
          <p:cNvSpPr/>
          <p:nvPr/>
        </p:nvSpPr>
        <p:spPr>
          <a:xfrm>
            <a:off x="7412477" y="2106216"/>
            <a:ext cx="1731523" cy="644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0056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Grafik 6">
            <a:extLst>
              <a:ext uri="{FF2B5EF4-FFF2-40B4-BE49-F238E27FC236}">
                <a16:creationId xmlns:a16="http://schemas.microsoft.com/office/drawing/2014/main" id="{FECB9912-8175-B045-9CF6-E2F6EC0AA02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4188" y="0"/>
            <a:ext cx="6119812" cy="5143500"/>
          </a:xfrm>
          <a:noFill/>
        </p:spPr>
      </p:pic>
      <p:sp>
        <p:nvSpPr>
          <p:cNvPr id="29698" name="Textplatzhalter 2">
            <a:extLst>
              <a:ext uri="{FF2B5EF4-FFF2-40B4-BE49-F238E27FC236}">
                <a16:creationId xmlns:a16="http://schemas.microsoft.com/office/drawing/2014/main" id="{64C7B63B-3B21-3444-84F3-610BEDB6503B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287338" y="898525"/>
            <a:ext cx="2495550" cy="2681288"/>
          </a:xfrm>
        </p:spPr>
        <p:txBody>
          <a:bodyPr/>
          <a:lstStyle/>
          <a:p>
            <a:pPr eaLnBrk="1" hangingPunct="1"/>
            <a:r>
              <a:rPr lang="de-DE" altLang="de-DE" i="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Herzlichen Dank!</a:t>
            </a:r>
            <a:endParaRPr lang="de-DE" altLang="de-DE" i="0" dirty="0"/>
          </a:p>
        </p:txBody>
      </p:sp>
      <p:sp>
        <p:nvSpPr>
          <p:cNvPr id="29699" name="Textplatzhalter 1">
            <a:extLst>
              <a:ext uri="{FF2B5EF4-FFF2-40B4-BE49-F238E27FC236}">
                <a16:creationId xmlns:a16="http://schemas.microsoft.com/office/drawing/2014/main" id="{82EC6EFC-2EDD-D545-9FE5-04817875BAD1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 rot="16200000">
            <a:off x="8317707" y="4317206"/>
            <a:ext cx="1454150" cy="198437"/>
          </a:xfrm>
        </p:spPr>
        <p:txBody>
          <a:bodyPr/>
          <a:lstStyle/>
          <a:p>
            <a:pPr eaLnBrk="1" hangingPunct="1"/>
            <a:r>
              <a:rPr lang="de-DE" altLang="de-DE" dirty="0" err="1"/>
              <a:t>iStock</a:t>
            </a:r>
            <a:r>
              <a:rPr lang="de-DE" altLang="de-DE" dirty="0"/>
              <a:t> </a:t>
            </a:r>
            <a:r>
              <a:rPr lang="de-AT" dirty="0"/>
              <a:t>©</a:t>
            </a:r>
            <a:r>
              <a:rPr lang="de-DE" altLang="de-DE" dirty="0"/>
              <a:t> </a:t>
            </a:r>
            <a:r>
              <a:rPr lang="de-AT" i="0" dirty="0"/>
              <a:t>breath10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vorlage_Stadt" id="{CA78CD31-DAC5-44CF-9EC3-3903006F1929}" vid="{8DD3DA28-1299-462F-9402-F0931104D71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373054438DD664D86394BA09741A0B2" ma:contentTypeVersion="5" ma:contentTypeDescription="Ein neues Dokument erstellen." ma:contentTypeScope="" ma:versionID="7e33164c52602855cb79cebc2e171ef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63fbfa5844815b1bcec070d5138274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Inhaltstyp"/>
        <xsd:element ref="dc:title" minOccurs="0" maxOccurs="1" ma:index="3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593D2C6-E32E-439C-9B2B-FE861AAFDA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3F58464-FF52-4CE0-ADFE-7D6B1C6BC5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4274B0-81B8-48B5-86D7-9CE04A65A18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Powerpointvorlage_Stadt</Template>
  <TotalTime>0</TotalTime>
  <Words>161</Words>
  <Application>Microsoft Office PowerPoint</Application>
  <PresentationFormat>Bildschirmpräsentation (16:9)</PresentationFormat>
  <Paragraphs>21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0" baseType="lpstr">
      <vt:lpstr>ＭＳ Ｐゴシック</vt:lpstr>
      <vt:lpstr>Arial</vt:lpstr>
      <vt:lpstr>Arial Unicode MS</vt:lpstr>
      <vt:lpstr>Calibri</vt:lpstr>
      <vt:lpstr>Calibri Light</vt:lpstr>
      <vt:lpstr>Office</vt:lpstr>
      <vt:lpstr>Doppelbudget 2022/23: Wirtschaft, Tourismus, Kultur, Wissenschaft</vt:lpstr>
      <vt:lpstr>PowerPoint-Präsentation</vt:lpstr>
      <vt:lpstr>PowerPoint-Präsentation</vt:lpstr>
      <vt:lpstr>PowerPoint-Präsentation</vt:lpstr>
    </vt:vector>
  </TitlesOfParts>
  <Company>Haus Graz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2020</dc:title>
  <dc:creator>Jagersberger Alexander</dc:creator>
  <cp:lastModifiedBy>Günter Riegler</cp:lastModifiedBy>
  <cp:revision>502</cp:revision>
  <cp:lastPrinted>2022-06-22T13:51:39Z</cp:lastPrinted>
  <dcterms:created xsi:type="dcterms:W3CDTF">2019-11-11T12:04:57Z</dcterms:created>
  <dcterms:modified xsi:type="dcterms:W3CDTF">2022-06-23T06:23:13Z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0x010100E373054438DD664D86394BA09741A0B2</vt:lpwstr>
  </property>
</Properties>
</file>