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0" r:id="rId4"/>
    <p:sldId id="428" r:id="rId5"/>
    <p:sldId id="485" r:id="rId6"/>
    <p:sldId id="425" r:id="rId7"/>
    <p:sldId id="520" r:id="rId8"/>
    <p:sldId id="429" r:id="rId9"/>
    <p:sldId id="426" r:id="rId10"/>
    <p:sldId id="427" r:id="rId11"/>
    <p:sldId id="264" r:id="rId12"/>
    <p:sldId id="259" r:id="rId13"/>
    <p:sldId id="519" r:id="rId14"/>
    <p:sldId id="306" r:id="rId15"/>
    <p:sldId id="294" r:id="rId16"/>
    <p:sldId id="518" r:id="rId17"/>
    <p:sldId id="265" r:id="rId18"/>
    <p:sldId id="268" r:id="rId19"/>
    <p:sldId id="266" r:id="rId20"/>
    <p:sldId id="286" r:id="rId21"/>
    <p:sldId id="287" r:id="rId22"/>
    <p:sldId id="512" r:id="rId23"/>
    <p:sldId id="288" r:id="rId24"/>
    <p:sldId id="303" r:id="rId25"/>
    <p:sldId id="267" r:id="rId26"/>
    <p:sldId id="487" r:id="rId27"/>
    <p:sldId id="488" r:id="rId28"/>
    <p:sldId id="486" r:id="rId29"/>
    <p:sldId id="273" r:id="rId30"/>
    <p:sldId id="490" r:id="rId31"/>
    <p:sldId id="489" r:id="rId32"/>
    <p:sldId id="491" r:id="rId33"/>
    <p:sldId id="272" r:id="rId34"/>
    <p:sldId id="492" r:id="rId35"/>
    <p:sldId id="493" r:id="rId36"/>
    <p:sldId id="291" r:id="rId37"/>
    <p:sldId id="275" r:id="rId38"/>
    <p:sldId id="281" r:id="rId39"/>
    <p:sldId id="312" r:id="rId40"/>
    <p:sldId id="494" r:id="rId41"/>
    <p:sldId id="495" r:id="rId42"/>
    <p:sldId id="496" r:id="rId43"/>
    <p:sldId id="517" r:id="rId44"/>
    <p:sldId id="498" r:id="rId45"/>
    <p:sldId id="497" r:id="rId46"/>
    <p:sldId id="282" r:id="rId47"/>
    <p:sldId id="499" r:id="rId48"/>
    <p:sldId id="515" r:id="rId49"/>
    <p:sldId id="500" r:id="rId50"/>
    <p:sldId id="516" r:id="rId51"/>
    <p:sldId id="501" r:id="rId52"/>
    <p:sldId id="283" r:id="rId53"/>
    <p:sldId id="502" r:id="rId54"/>
    <p:sldId id="300" r:id="rId55"/>
    <p:sldId id="506" r:id="rId56"/>
    <p:sldId id="507" r:id="rId57"/>
    <p:sldId id="508" r:id="rId58"/>
    <p:sldId id="301" r:id="rId59"/>
    <p:sldId id="509" r:id="rId60"/>
    <p:sldId id="503" r:id="rId61"/>
    <p:sldId id="504" r:id="rId62"/>
    <p:sldId id="505" r:id="rId63"/>
    <p:sldId id="308" r:id="rId64"/>
    <p:sldId id="510" r:id="rId65"/>
    <p:sldId id="304" r:id="rId66"/>
    <p:sldId id="305" r:id="rId67"/>
    <p:sldId id="296" r:id="rId68"/>
    <p:sldId id="511" r:id="rId69"/>
    <p:sldId id="293" r:id="rId70"/>
    <p:sldId id="297" r:id="rId71"/>
    <p:sldId id="298" r:id="rId72"/>
    <p:sldId id="309" r:id="rId73"/>
  </p:sldIdLst>
  <p:sldSz cx="12192000" cy="6858000"/>
  <p:notesSz cx="6858000" cy="9144000"/>
  <p:custDataLst>
    <p:tags r:id="rId7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E8"/>
    <a:srgbClr val="F0F5E8"/>
    <a:srgbClr val="FFFEE8"/>
    <a:srgbClr val="EAEFF5"/>
    <a:srgbClr val="F2F1F1"/>
    <a:srgbClr val="FFFF99"/>
    <a:srgbClr val="10334B"/>
    <a:srgbClr val="F4E3CF"/>
    <a:srgbClr val="C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0T03:23:45.6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0,'1'2,"-1"-1,1 0,-1 0,1 1,-1-1,1 0,0 0,-1 0,1 0,0 0,0 0,0 0,0 0,0-1,0 1,0 0,0 0,0-1,1 1,-1-1,0 1,0-1,0 1,1-1,-1 0,0 0,3 1,41 4,-40-5,347 3,-181-5,2315 2,-2459 1,0 2,32 7,-29-5,45 4,501-8,-278-3,4837 2,-5114 1,-1 1,37 9,-35-6,0-1,27 1,509-4,-269-3,2223 2,-2482-2,0-1,-1-1,49-15,-48 11,0 1,1 2,39-2,619 6,-313 3,3639-2,-3994 1,-1 1,37 9,-35-6,1-2,25 3,197-7,-221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6T05:46:34.6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0,'3114'164'0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6T05:46:37.5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 0,'3549'-27'0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0T03:23:48.1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0,'10901'0'0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6T05:35:23.5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58,'15'-1,"0"-1,0-1,0 0,26-10,1 0,-7 5,-1 2,68-3,73 11,-61 0,-61-2,-29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6T05:34:49.6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0 302 0,'3331'-301'0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6T05:35:05.7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58,'214'-15,"3"0,-175 13,57-9,-56 4,52 0,-33 6,123 4,-163 0,36 10,-27-5,43 17,-57-17,2-2,31 8,14-1,-37-7,1 0,36 1,11-6,-35-1,1 2,67 11,-68-5,94 25,-128-30,0 0,0 0,0 1,0-1,0 1,-1 1,5 4,-5-4,1-1,-1 1,1-1,0-1,0 1,11 5,37 8,-33-9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6T05:35:10.6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30,'4'-3,"0"0,0 0,0 1,0-1,0 1,0 0,1 0,-1 1,1-1,-1 1,1 0,9-1,63-1,-57 3,503 1,-506 1,-1 0,0 1,0 0,0 1,-1 1,1 0,-1 2,25 13,41 16,-24-13,78 45,-107-53,-6-5,0-1,0-1,28 6,-24-7,0 1,25 12,-34-13,0-1,1 0,-1-2,1 0,0 0,27 0,114-4,-73-3,278 3,-340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6T05:35:26.0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1,'407'17,"-298"-4,183 44,-123-1,-120-38,0-1,2-3,87 14,-54-17,-35-4,59 1,-86-7,0 2,0 1,0 0,30 11,-28-7,0-2,0-1,35 4,85 4,52 1,-168-13,-1 1,0 1,28 7,52 12,-87-16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6T05:46:27.6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3,'61'-1,"-20"0,1 1,-1 2,43 8,-8 1,0-4,0-3,83-7,-31 1,-8 2,-96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6T05:46:29.5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30,'468'-17,"13"5,-333 13,-129 0,1 1,0 1,20 6,28 4,69 12,-89-14,0-3,69 4,-56-12,-32-1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198B4-AAF2-E7A0-A444-E34DC4F29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2959AF-8847-C4E1-EBC6-76F76E100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CD6CF3-5B09-929C-FA45-ADB20545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110FB3-DE3F-4C56-4F3D-EB2C687AF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308B85-6380-F285-4F50-0D98E0C7C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13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827CD-351D-A4F0-40F3-B95C7698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E8F4A9-7C5B-B02C-5BF2-91EA15ED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9E8495-5F96-16DB-9423-0F3E78BF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029E23-D947-FE5F-594D-050E9437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3CAFB6-8165-2D40-7E79-0A3DCD2C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358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221ADB1-5331-497D-3123-810C3C8AC3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B3ED96-5775-8420-75CD-64E26FA82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0EBE2C-FB06-8CBF-E85F-24000F56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A808A8-3657-F9DC-63CF-22E8E52C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FAE5A5-E897-AD98-7C24-0331E307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26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7BBF5-56B1-620B-2437-4D74B8E5E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1D99D7-E3D3-B651-DE2C-B88AF03EC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AE6938-5551-98E5-C7A3-B7A06803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D99DCA-7AE4-74B4-1334-D86E3C23B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BC6B41-409E-67CF-34AA-E574324A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488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9B32C-DF3C-D6C1-04B5-7A45E99C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8ADBAA-E14E-D3EE-4C45-47818BEB8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95D1B6-B93F-069B-341B-C603F05C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EEF60A-9633-6797-E398-3B4E3CBF8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C9FB6-747F-C955-84F7-732F63DF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094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1AD38-7EBA-BD19-A46C-E3ACB0D6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5CCFF9-B8DD-3E97-8B9A-EAD0828DAD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182788-553A-D1BF-B154-D76470F6F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EB9DEC-6869-A7CF-E873-FCDFAE29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EAD6E1-CBB9-8ADE-F3D9-AD083A34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09C9A5-CA70-5586-310B-C60869BE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623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83145-6E64-5DDE-C7B5-4AC9E2C7C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B27307-C0F9-5C98-3CF5-A6B1570F2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DCA51E5-257A-CC41-8B79-729607D00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A7CF5EE-E671-2D12-5F74-C291DCE68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DB47409-A44C-F6A8-DED3-A6CE3D3FD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B265AE0-9D1B-0C15-C18A-1B374F43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A27B36B-AFEE-9975-A94F-5EF551F1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E9B9D14-3F6A-519A-24D1-AB631231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050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4EE9D-BF90-0F2B-D340-81A04838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A8F1BF-0F44-508D-CDFC-CA2540C3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B4080F-F28C-B3B3-5E38-6CD765F9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E8966B-6725-7F09-9129-991BBDB1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5130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C35B5E7-4F84-0C8D-9E46-87EB2D14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090EDC-8900-7888-D416-125436E4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93E630-1ABC-DB6D-17C0-255107EE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730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83D8A-E9D8-3B0A-B1DE-1FC95FC0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12E1EB-C57A-66B3-1EC5-DF08EE547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4884A0-233B-C746-6743-2BE13BC67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DD1DF6-4F09-9E16-3FCE-2A1254E2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46F404-6332-F607-60BF-13CA6FA8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CDDCE7-5AA3-C470-851E-7A085D4E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682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56392-29B3-EC59-C039-032A224C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78E86C-6C9B-8C3D-6031-E3A62CE752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E377B2-DE6E-8D86-EA55-9183F8DFE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D4CC42-0D6F-3B62-8C59-776127FE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CC5C42-71C7-2978-9C3C-8F840814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0ADDB1-15ED-AD3F-AB3B-E0D0F719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902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F30C15-BFE8-4E15-8AF0-D4927A7D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08269E-823F-45B6-FA58-51F8E2608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31578F-B45C-9041-256E-CBCB20386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10480F-A67B-4035-B015-3FD1E4C80130}" type="datetimeFigureOut">
              <a:rPr lang="de-AT" smtClean="0"/>
              <a:t>15.06.2026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486A82-7C5B-C93C-3F63-9A110E65D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73FC78-A493-106A-1ED3-8B3174729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EC2F49-570B-48E9-807C-DC638033ACE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372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customXml" Target="../ink/ink2.xml"/><Relationship Id="rId5" Type="http://schemas.openxmlformats.org/officeDocument/2006/relationships/image" Target="../media/image510.png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hyperlink" Target="https://articulateusercontent.com/rise/courses/IxWC7YWhoiohE5JmqQZBLpm33-27FnsE/vpc8recZiQrSk-Mp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hyperlink" Target="https://articulateusercontent.com/rise/courses/IxWC7YWhoiohE5JmqQZBLpm33-27FnsE/eoYUVZBuqzDGk8DX.png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hyperlink" Target="https://articulateusercontent.com/rise/courses/IxWC7YWhoiohE5JmqQZBLpm33-27FnsE/aj5rlHUFFrWI0XRC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490.png"/><Relationship Id="rId3" Type="http://schemas.openxmlformats.org/officeDocument/2006/relationships/image" Target="../media/image58.png"/><Relationship Id="rId7" Type="http://schemas.openxmlformats.org/officeDocument/2006/relationships/image" Target="../media/image460.png"/><Relationship Id="rId12" Type="http://schemas.openxmlformats.org/officeDocument/2006/relationships/customXml" Target="../ink/ink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customXml" Target="../ink/ink4.xml"/><Relationship Id="rId11" Type="http://schemas.openxmlformats.org/officeDocument/2006/relationships/image" Target="../media/image480.png"/><Relationship Id="rId5" Type="http://schemas.openxmlformats.org/officeDocument/2006/relationships/image" Target="../media/image450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470.png"/><Relationship Id="rId1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74.png"/><Relationship Id="rId7" Type="http://schemas.openxmlformats.org/officeDocument/2006/relationships/image" Target="../media/image5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customXml" Target="../ink/ink9.xml"/><Relationship Id="rId11" Type="http://schemas.openxmlformats.org/officeDocument/2006/relationships/image" Target="../media/image611.png"/><Relationship Id="rId5" Type="http://schemas.openxmlformats.org/officeDocument/2006/relationships/image" Target="../media/image580.png"/><Relationship Id="rId10" Type="http://schemas.openxmlformats.org/officeDocument/2006/relationships/customXml" Target="../ink/ink11.xml"/><Relationship Id="rId4" Type="http://schemas.openxmlformats.org/officeDocument/2006/relationships/customXml" Target="../ink/ink8.xml"/><Relationship Id="rId9" Type="http://schemas.openxmlformats.org/officeDocument/2006/relationships/image" Target="../media/image6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77.png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articulate.com/Oz65TkEl6V_4cAj0nN0GI#/lessons/We7gNilEZeXjAb3dSjI_8g7UfLXzwzjO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articulate.com/qOpqcP10L8f54My2LPZjz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9B499-A395-B762-D9CF-7B7D2DDFF9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Für das </a:t>
            </a:r>
            <a:r>
              <a:rPr lang="de-AT" dirty="0" err="1"/>
              <a:t>webinar</a:t>
            </a:r>
            <a:r>
              <a:rPr lang="de-AT" dirty="0"/>
              <a:t> und live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10B2254-79C2-64B1-84B1-DD3573A4E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B67BBC8-8DEE-91AC-5481-4FD06031A25D}"/>
              </a:ext>
            </a:extLst>
          </p:cNvPr>
          <p:cNvSpPr/>
          <p:nvPr/>
        </p:nvSpPr>
        <p:spPr>
          <a:xfrm>
            <a:off x="1117600" y="4495800"/>
            <a:ext cx="3225800" cy="482600"/>
          </a:xfrm>
          <a:prstGeom prst="rect">
            <a:avLst/>
          </a:prstGeom>
          <a:solidFill>
            <a:srgbClr val="103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>
                <a:solidFill>
                  <a:schemeClr val="bg1"/>
                </a:solidFill>
              </a:rPr>
              <a:t>E-Learning mit allen Details </a:t>
            </a:r>
          </a:p>
        </p:txBody>
      </p:sp>
      <p:sp>
        <p:nvSpPr>
          <p:cNvPr id="6" name="Explosion: 14 Zacken 5">
            <a:extLst>
              <a:ext uri="{FF2B5EF4-FFF2-40B4-BE49-F238E27FC236}">
                <a16:creationId xmlns:a16="http://schemas.microsoft.com/office/drawing/2014/main" id="{5ECFCDCA-52F3-D5F7-E1BC-BAC1EE51ACFB}"/>
              </a:ext>
            </a:extLst>
          </p:cNvPr>
          <p:cNvSpPr/>
          <p:nvPr/>
        </p:nvSpPr>
        <p:spPr>
          <a:xfrm>
            <a:off x="3772895" y="4632326"/>
            <a:ext cx="1684866" cy="914400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accent1"/>
                </a:solidFill>
              </a:rPr>
              <a:t>Klick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851FC5-11B1-2420-2C14-544A3EF5DB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170"/>
            <a:ext cx="12192000" cy="6027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05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171" y="921533"/>
            <a:ext cx="5565035" cy="3505726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397299" y="2674396"/>
            <a:ext cx="8676222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Papierflachsäcke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616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E9133E0-5DAA-8BBD-0221-C12EDC04F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807" y="1383174"/>
            <a:ext cx="8945405" cy="46931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508E83D1-7D79-916D-6AB7-E926FCEE05E2}"/>
                  </a:ext>
                </a:extLst>
              </p14:cNvPr>
              <p14:cNvContentPartPr/>
              <p14:nvPr/>
            </p14:nvContentPartPr>
            <p14:xfrm>
              <a:off x="2585927" y="2683881"/>
              <a:ext cx="6744240" cy="309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508E83D1-7D79-916D-6AB7-E926FCEE05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1927" y="2575881"/>
                <a:ext cx="68518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0FB10D9-7BC1-1375-46DD-E8714E0BF433}"/>
                  </a:ext>
                </a:extLst>
              </p14:cNvPr>
              <p14:cNvContentPartPr/>
              <p14:nvPr/>
            </p14:nvContentPartPr>
            <p14:xfrm>
              <a:off x="1906967" y="3421161"/>
              <a:ext cx="3924720" cy="7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0FB10D9-7BC1-1375-46DD-E8714E0BF43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3327" y="3205881"/>
                <a:ext cx="4032360" cy="432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hteck 8">
            <a:extLst>
              <a:ext uri="{FF2B5EF4-FFF2-40B4-BE49-F238E27FC236}">
                <a16:creationId xmlns:a16="http://schemas.microsoft.com/office/drawing/2014/main" id="{6486E158-6CA3-B407-3E62-03E3B7AB2B2A}"/>
              </a:ext>
            </a:extLst>
          </p:cNvPr>
          <p:cNvSpPr/>
          <p:nvPr/>
        </p:nvSpPr>
        <p:spPr>
          <a:xfrm>
            <a:off x="1196912" y="536671"/>
            <a:ext cx="10097728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5400" b="1" dirty="0">
                <a:solidFill>
                  <a:schemeClr val="accent1">
                    <a:lumMod val="75000"/>
                  </a:schemeClr>
                </a:solidFill>
                <a:latin typeface="Cochocib Script Latin Pro" panose="02000503000000020003" pitchFamily="2" charset="0"/>
                <a:cs typeface="Arabic Typesetting" panose="020F0502020204030204" pitchFamily="66" charset="-78"/>
              </a:rPr>
              <a:t>Verständigung: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099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17D4077F-938A-323F-935B-51E0C5EA1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30" y="500604"/>
            <a:ext cx="9625128" cy="6416752"/>
          </a:xfrm>
          <a:prstGeom prst="rect">
            <a:avLst/>
          </a:prstGeom>
        </p:spPr>
      </p:pic>
      <p:sp>
        <p:nvSpPr>
          <p:cNvPr id="4" name="Sprechblase: rechteckig 3">
            <a:extLst>
              <a:ext uri="{FF2B5EF4-FFF2-40B4-BE49-F238E27FC236}">
                <a16:creationId xmlns:a16="http://schemas.microsoft.com/office/drawing/2014/main" id="{09A8512F-E5B6-1C70-99CA-CED6422B7AFB}"/>
              </a:ext>
            </a:extLst>
          </p:cNvPr>
          <p:cNvSpPr/>
          <p:nvPr/>
        </p:nvSpPr>
        <p:spPr>
          <a:xfrm>
            <a:off x="2981186" y="2213708"/>
            <a:ext cx="2000865" cy="301533"/>
          </a:xfrm>
          <a:prstGeom prst="wedgeRectCallout">
            <a:avLst>
              <a:gd name="adj1" fmla="val 19846"/>
              <a:gd name="adj2" fmla="val 169138"/>
            </a:avLst>
          </a:prstGeom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Stellvertreter</a:t>
            </a:r>
          </a:p>
        </p:txBody>
      </p:sp>
      <p:sp>
        <p:nvSpPr>
          <p:cNvPr id="5" name="Sprechblase: rechteckig 4">
            <a:extLst>
              <a:ext uri="{FF2B5EF4-FFF2-40B4-BE49-F238E27FC236}">
                <a16:creationId xmlns:a16="http://schemas.microsoft.com/office/drawing/2014/main" id="{30812423-545D-0A9C-3FE0-211E4E72F78F}"/>
              </a:ext>
            </a:extLst>
          </p:cNvPr>
          <p:cNvSpPr/>
          <p:nvPr/>
        </p:nvSpPr>
        <p:spPr>
          <a:xfrm>
            <a:off x="5218352" y="2274493"/>
            <a:ext cx="2000865" cy="301533"/>
          </a:xfrm>
          <a:prstGeom prst="wedgeRectCallout">
            <a:avLst>
              <a:gd name="adj1" fmla="val -29371"/>
              <a:gd name="adj2" fmla="val 155808"/>
            </a:avLst>
          </a:prstGeom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Beisitzer:in</a:t>
            </a:r>
            <a:endParaRPr lang="de-AT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Sprechblase: rechteckig 5">
            <a:extLst>
              <a:ext uri="{FF2B5EF4-FFF2-40B4-BE49-F238E27FC236}">
                <a16:creationId xmlns:a16="http://schemas.microsoft.com/office/drawing/2014/main" id="{C6C4C287-6540-74F7-8A0A-3F42BDC481DD}"/>
              </a:ext>
            </a:extLst>
          </p:cNvPr>
          <p:cNvSpPr/>
          <p:nvPr/>
        </p:nvSpPr>
        <p:spPr>
          <a:xfrm>
            <a:off x="5794109" y="1467523"/>
            <a:ext cx="2359084" cy="294967"/>
          </a:xfrm>
          <a:prstGeom prst="wedgeRectCallout">
            <a:avLst>
              <a:gd name="adj1" fmla="val 32836"/>
              <a:gd name="adj2" fmla="val 440633"/>
            </a:avLst>
          </a:prstGeom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Vertrauensperson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2051191-F9FB-01DB-ED44-AD7AC202C6A0}"/>
              </a:ext>
            </a:extLst>
          </p:cNvPr>
          <p:cNvSpPr/>
          <p:nvPr/>
        </p:nvSpPr>
        <p:spPr>
          <a:xfrm>
            <a:off x="8411167" y="2053382"/>
            <a:ext cx="2084442" cy="29496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Hilfsperson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80BEBC3-C90A-1986-5539-E2F99D14B874}"/>
              </a:ext>
            </a:extLst>
          </p:cNvPr>
          <p:cNvSpPr/>
          <p:nvPr/>
        </p:nvSpPr>
        <p:spPr>
          <a:xfrm>
            <a:off x="3229568" y="1426219"/>
            <a:ext cx="10097728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5400" dirty="0">
              <a:solidFill>
                <a:schemeClr val="accent1">
                  <a:lumMod val="75000"/>
                </a:schemeClr>
              </a:solidFill>
              <a:latin typeface="Cochocib Script Latin Pro" panose="02000503000000020003" pitchFamily="2" charset="0"/>
              <a:cs typeface="Arabic Typesetting" panose="020F0502020204030204" pitchFamily="66" charset="-78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A3E103-83F3-8BAD-B0F9-187F04C210B4}"/>
              </a:ext>
            </a:extLst>
          </p:cNvPr>
          <p:cNvGrpSpPr/>
          <p:nvPr/>
        </p:nvGrpSpPr>
        <p:grpSpPr>
          <a:xfrm>
            <a:off x="4557104" y="5453301"/>
            <a:ext cx="5141639" cy="901739"/>
            <a:chOff x="4557104" y="5497394"/>
            <a:chExt cx="5141639" cy="901739"/>
          </a:xfrm>
        </p:grpSpPr>
        <p:sp>
          <p:nvSpPr>
            <p:cNvPr id="14" name="Geschweifte Klammer rechts 13">
              <a:extLst>
                <a:ext uri="{FF2B5EF4-FFF2-40B4-BE49-F238E27FC236}">
                  <a16:creationId xmlns:a16="http://schemas.microsoft.com/office/drawing/2014/main" id="{A6FB7DA8-EBC1-B320-0317-7B59918C49FF}"/>
                </a:ext>
              </a:extLst>
            </p:cNvPr>
            <p:cNvSpPr/>
            <p:nvPr/>
          </p:nvSpPr>
          <p:spPr>
            <a:xfrm rot="5400000">
              <a:off x="6923137" y="3962333"/>
              <a:ext cx="409575" cy="3479698"/>
            </a:xfrm>
            <a:prstGeom prst="rightBrac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7809BBD-447C-D1C5-5A4A-FB7ED9409B5B}"/>
                </a:ext>
              </a:extLst>
            </p:cNvPr>
            <p:cNvSpPr/>
            <p:nvPr/>
          </p:nvSpPr>
          <p:spPr>
            <a:xfrm>
              <a:off x="4557104" y="5892775"/>
              <a:ext cx="5141639" cy="5063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Anwesenheitszeiten genau dokumentieren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DFE5284-5C28-3773-97E6-9A8AB5F41795}"/>
              </a:ext>
            </a:extLst>
          </p:cNvPr>
          <p:cNvGrpSpPr/>
          <p:nvPr/>
        </p:nvGrpSpPr>
        <p:grpSpPr>
          <a:xfrm>
            <a:off x="2508464" y="5466117"/>
            <a:ext cx="2871931" cy="911768"/>
            <a:chOff x="2508464" y="5632130"/>
            <a:chExt cx="2871931" cy="911768"/>
          </a:xfrm>
        </p:grpSpPr>
        <p:sp>
          <p:nvSpPr>
            <p:cNvPr id="17" name="Geschweifte Klammer rechts 16">
              <a:extLst>
                <a:ext uri="{FF2B5EF4-FFF2-40B4-BE49-F238E27FC236}">
                  <a16:creationId xmlns:a16="http://schemas.microsoft.com/office/drawing/2014/main" id="{5144B19E-E374-6CDC-CC92-E0D05BC7D96D}"/>
                </a:ext>
              </a:extLst>
            </p:cNvPr>
            <p:cNvSpPr/>
            <p:nvPr/>
          </p:nvSpPr>
          <p:spPr>
            <a:xfrm rot="5400000">
              <a:off x="3787493" y="4702137"/>
              <a:ext cx="409575" cy="2269562"/>
            </a:xfrm>
            <a:prstGeom prst="rightBrace">
              <a:avLst/>
            </a:prstGeom>
            <a:ln w="571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795D3E9-939C-91AE-51FB-3C16A2209902}"/>
                </a:ext>
              </a:extLst>
            </p:cNvPr>
            <p:cNvSpPr/>
            <p:nvPr/>
          </p:nvSpPr>
          <p:spPr>
            <a:xfrm>
              <a:off x="2508464" y="6037540"/>
              <a:ext cx="2871931" cy="5063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6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Starten um 06:00 Uhr</a:t>
              </a:r>
            </a:p>
          </p:txBody>
        </p:sp>
      </p:grpSp>
      <p:sp>
        <p:nvSpPr>
          <p:cNvPr id="20" name="Sprechblase: rechteckig 19">
            <a:extLst>
              <a:ext uri="{FF2B5EF4-FFF2-40B4-BE49-F238E27FC236}">
                <a16:creationId xmlns:a16="http://schemas.microsoft.com/office/drawing/2014/main" id="{3FD2C283-E6A1-1C22-7994-D5134BF5D60E}"/>
              </a:ext>
            </a:extLst>
          </p:cNvPr>
          <p:cNvSpPr/>
          <p:nvPr/>
        </p:nvSpPr>
        <p:spPr>
          <a:xfrm>
            <a:off x="5218351" y="2274493"/>
            <a:ext cx="2000865" cy="301533"/>
          </a:xfrm>
          <a:prstGeom prst="wedgeRectCallout">
            <a:avLst>
              <a:gd name="adj1" fmla="val 21351"/>
              <a:gd name="adj2" fmla="val 149143"/>
            </a:avLst>
          </a:prstGeom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Beisitzer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C36651AC-5EFC-0B23-7864-282D717D4151}"/>
              </a:ext>
            </a:extLst>
          </p:cNvPr>
          <p:cNvSpPr/>
          <p:nvPr/>
        </p:nvSpPr>
        <p:spPr>
          <a:xfrm>
            <a:off x="565030" y="380551"/>
            <a:ext cx="10097728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ach und nach werden wir vollständig…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C2C8FBA-1AF9-43A0-1482-0DF0DF1764EC}"/>
              </a:ext>
            </a:extLst>
          </p:cNvPr>
          <p:cNvSpPr/>
          <p:nvPr/>
        </p:nvSpPr>
        <p:spPr>
          <a:xfrm>
            <a:off x="9851323" y="199239"/>
            <a:ext cx="1809600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E-Learning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9C369B7-803B-1584-CC89-DC1039D7DE28}"/>
              </a:ext>
            </a:extLst>
          </p:cNvPr>
          <p:cNvSpPr/>
          <p:nvPr/>
        </p:nvSpPr>
        <p:spPr>
          <a:xfrm>
            <a:off x="884785" y="2274492"/>
            <a:ext cx="2000865" cy="1086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Sprechblase: rechteckig 2">
            <a:extLst>
              <a:ext uri="{FF2B5EF4-FFF2-40B4-BE49-F238E27FC236}">
                <a16:creationId xmlns:a16="http://schemas.microsoft.com/office/drawing/2014/main" id="{45F0D233-D7EB-5EEB-6884-A9EB10DBB0EE}"/>
              </a:ext>
            </a:extLst>
          </p:cNvPr>
          <p:cNvSpPr/>
          <p:nvPr/>
        </p:nvSpPr>
        <p:spPr>
          <a:xfrm>
            <a:off x="884784" y="2515241"/>
            <a:ext cx="1913234" cy="320631"/>
          </a:xfrm>
          <a:prstGeom prst="wedgeRectCallout">
            <a:avLst>
              <a:gd name="adj1" fmla="val 39737"/>
              <a:gd name="adj2" fmla="val 93489"/>
            </a:avLst>
          </a:prstGeom>
          <a:solidFill>
            <a:srgbClr val="156082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Wahlleiter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64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0" grpId="0" animBg="1"/>
      <p:bldP spid="8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C4A5402-6FA4-E6A8-5648-7324B90C8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" y="1369885"/>
            <a:ext cx="11511280" cy="3383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222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69815D0-E8DF-A54C-FAEF-C3B42D6C1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48" y="524813"/>
            <a:ext cx="10274263" cy="58693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06A69CA-98A6-B413-C03D-8E51D0AD3635}"/>
              </a:ext>
            </a:extLst>
          </p:cNvPr>
          <p:cNvSpPr/>
          <p:nvPr/>
        </p:nvSpPr>
        <p:spPr>
          <a:xfrm>
            <a:off x="2682240" y="2519680"/>
            <a:ext cx="914400" cy="19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55382CA-1FC1-A00B-49DA-AA403F013B11}"/>
              </a:ext>
            </a:extLst>
          </p:cNvPr>
          <p:cNvSpPr/>
          <p:nvPr/>
        </p:nvSpPr>
        <p:spPr>
          <a:xfrm>
            <a:off x="4153524" y="2675236"/>
            <a:ext cx="1017915" cy="27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E7E09D0-4FBF-86E8-3B03-00E792AE0037}"/>
              </a:ext>
            </a:extLst>
          </p:cNvPr>
          <p:cNvSpPr/>
          <p:nvPr/>
        </p:nvSpPr>
        <p:spPr>
          <a:xfrm>
            <a:off x="2682240" y="524813"/>
            <a:ext cx="3779520" cy="1832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3995CBA-E3A6-0C68-4845-E1133BED68FE}"/>
              </a:ext>
            </a:extLst>
          </p:cNvPr>
          <p:cNvSpPr/>
          <p:nvPr/>
        </p:nvSpPr>
        <p:spPr>
          <a:xfrm>
            <a:off x="3467724" y="2357120"/>
            <a:ext cx="1371600" cy="404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E53287E-E58C-530F-08FA-DD6636F3DE86}"/>
              </a:ext>
            </a:extLst>
          </p:cNvPr>
          <p:cNvSpPr/>
          <p:nvPr/>
        </p:nvSpPr>
        <p:spPr>
          <a:xfrm>
            <a:off x="6085839" y="1391468"/>
            <a:ext cx="2599045" cy="105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4259E34-60FE-1F91-F943-C3F5891BAE95}"/>
              </a:ext>
            </a:extLst>
          </p:cNvPr>
          <p:cNvSpPr/>
          <p:nvPr/>
        </p:nvSpPr>
        <p:spPr>
          <a:xfrm>
            <a:off x="8971280" y="1950720"/>
            <a:ext cx="3870960" cy="226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488A64-F275-340F-1775-1E62FAB367B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685" y="2781917"/>
            <a:ext cx="3679835" cy="2167264"/>
          </a:xfrm>
          <a:prstGeom prst="rect">
            <a:avLst/>
          </a:prstGeom>
        </p:spPr>
      </p:pic>
      <p:sp>
        <p:nvSpPr>
          <p:cNvPr id="14" name="Legende: mit gebogener Linie mit Rahmen und Akzentuierungsbalken 13">
            <a:extLst>
              <a:ext uri="{FF2B5EF4-FFF2-40B4-BE49-F238E27FC236}">
                <a16:creationId xmlns:a16="http://schemas.microsoft.com/office/drawing/2014/main" id="{31ECD868-46E9-EEAA-75CD-633E212483D1}"/>
              </a:ext>
            </a:extLst>
          </p:cNvPr>
          <p:cNvSpPr/>
          <p:nvPr/>
        </p:nvSpPr>
        <p:spPr>
          <a:xfrm>
            <a:off x="7965108" y="5373978"/>
            <a:ext cx="2012344" cy="772160"/>
          </a:xfrm>
          <a:prstGeom prst="accentBorderCallout2">
            <a:avLst>
              <a:gd name="adj1" fmla="val 51622"/>
              <a:gd name="adj2" fmla="val -5496"/>
              <a:gd name="adj3" fmla="val 49353"/>
              <a:gd name="adj4" fmla="val -19320"/>
              <a:gd name="adj5" fmla="val -65442"/>
              <a:gd name="adj6" fmla="val -283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 gelobe.</a:t>
            </a:r>
          </a:p>
        </p:txBody>
      </p:sp>
      <p:sp>
        <p:nvSpPr>
          <p:cNvPr id="11" name="Legende: mit gebogener Linie mit Rahmen und Akzentuierungsbalken 10">
            <a:extLst>
              <a:ext uri="{FF2B5EF4-FFF2-40B4-BE49-F238E27FC236}">
                <a16:creationId xmlns:a16="http://schemas.microsoft.com/office/drawing/2014/main" id="{450CBC73-2934-1A3F-D857-9E9FE1FC8967}"/>
              </a:ext>
            </a:extLst>
          </p:cNvPr>
          <p:cNvSpPr/>
          <p:nvPr/>
        </p:nvSpPr>
        <p:spPr>
          <a:xfrm>
            <a:off x="4093524" y="321733"/>
            <a:ext cx="3556000" cy="1821355"/>
          </a:xfrm>
          <a:prstGeom prst="accentBorderCallout2">
            <a:avLst>
              <a:gd name="adj1" fmla="val 104655"/>
              <a:gd name="adj2" fmla="val -7476"/>
              <a:gd name="adj3" fmla="val 104656"/>
              <a:gd name="adj4" fmla="val -7239"/>
              <a:gd name="adj5" fmla="val 130351"/>
              <a:gd name="adj6" fmla="val -180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 gelobe  alle mir nach der Gemeindewahlordnung Graz 2012 zukommenden Pflichten gewissenhaft und mit strenger Unparteilichkeit zu erfüllen.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C8D72C3-A6D1-831E-F095-D321FB9A830D}"/>
              </a:ext>
            </a:extLst>
          </p:cNvPr>
          <p:cNvSpPr/>
          <p:nvPr/>
        </p:nvSpPr>
        <p:spPr>
          <a:xfrm>
            <a:off x="2006077" y="5659049"/>
            <a:ext cx="5131846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Wahlbehörde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6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E5D78-7637-1407-29FF-10D9371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FC00F24-D623-AE70-BFF3-C306D72B7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652" y="-505157"/>
            <a:ext cx="12329652" cy="821976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D2BC834-5EEC-0D5B-56AC-0EF06AE86744}"/>
              </a:ext>
            </a:extLst>
          </p:cNvPr>
          <p:cNvSpPr/>
          <p:nvPr/>
        </p:nvSpPr>
        <p:spPr>
          <a:xfrm>
            <a:off x="3461251" y="1272820"/>
            <a:ext cx="5131846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Amtsverschwiegenheit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838ADB9-CF6B-159E-61B0-A71778A286D0}"/>
              </a:ext>
            </a:extLst>
          </p:cNvPr>
          <p:cNvSpPr/>
          <p:nvPr/>
        </p:nvSpPr>
        <p:spPr>
          <a:xfrm>
            <a:off x="2952925" y="5854607"/>
            <a:ext cx="8040822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…unterliegen alle, also alle bis auf den Wahlzeugen, der nicht.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4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2DB2AD0-0AFE-8B95-3CCE-27408CBF9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07677"/>
            <a:ext cx="8668960" cy="577295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73E5408-AB44-1FB8-04F4-439C9A35BB51}"/>
              </a:ext>
            </a:extLst>
          </p:cNvPr>
          <p:cNvSpPr/>
          <p:nvPr/>
        </p:nvSpPr>
        <p:spPr>
          <a:xfrm>
            <a:off x="602226" y="577367"/>
            <a:ext cx="5131846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Wahlzeuge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E35D34-2D3A-71F2-DD1A-F8DC3CE1BC94}"/>
              </a:ext>
            </a:extLst>
          </p:cNvPr>
          <p:cNvSpPr/>
          <p:nvPr/>
        </p:nvSpPr>
        <p:spPr>
          <a:xfrm>
            <a:off x="914400" y="5409922"/>
            <a:ext cx="10439400" cy="43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Kommt von einer </a:t>
            </a:r>
            <a:r>
              <a:rPr lang="de-AT" sz="2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politschen</a:t>
            </a:r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Partei, die sich zur Wahl stellt.</a:t>
            </a:r>
            <a:b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 einen </a:t>
            </a:r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Eintrittsschein</a:t>
            </a:r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dabei </a:t>
            </a:r>
            <a:b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Unterliegt nicht der Amtsverschwiegenheit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25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0611ED0F-FD80-6FF1-36AB-DE4CF4A3B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39" y="281700"/>
            <a:ext cx="7969256" cy="544767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6457AF4-9744-73A6-E957-C778208E405F}"/>
              </a:ext>
            </a:extLst>
          </p:cNvPr>
          <p:cNvSpPr/>
          <p:nvPr/>
        </p:nvSpPr>
        <p:spPr>
          <a:xfrm>
            <a:off x="786581" y="622098"/>
            <a:ext cx="1877961" cy="5474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~06:40 Uhr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02C6A57-1082-EB47-BC09-63F20A078973}"/>
              </a:ext>
            </a:extLst>
          </p:cNvPr>
          <p:cNvSpPr/>
          <p:nvPr/>
        </p:nvSpPr>
        <p:spPr>
          <a:xfrm>
            <a:off x="8189465" y="3849330"/>
            <a:ext cx="3697736" cy="13602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Wahlpaket prüfen wir auf Vollständigkeit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49EE4D1-865C-F747-D482-D34942CC9C68}"/>
              </a:ext>
            </a:extLst>
          </p:cNvPr>
          <p:cNvGrpSpPr/>
          <p:nvPr/>
        </p:nvGrpSpPr>
        <p:grpSpPr>
          <a:xfrm>
            <a:off x="8189465" y="317298"/>
            <a:ext cx="3768855" cy="2691373"/>
            <a:chOff x="8189465" y="317298"/>
            <a:chExt cx="3768855" cy="2691373"/>
          </a:xfrm>
        </p:grpSpPr>
        <p:sp>
          <p:nvSpPr>
            <p:cNvPr id="6" name="Legende: mit gebogener Linie mit Rahmen und Akzentuierungsbalken 5">
              <a:extLst>
                <a:ext uri="{FF2B5EF4-FFF2-40B4-BE49-F238E27FC236}">
                  <a16:creationId xmlns:a16="http://schemas.microsoft.com/office/drawing/2014/main" id="{EC7B15D4-AAFB-3509-7CA5-C5EEF6142735}"/>
                </a:ext>
              </a:extLst>
            </p:cNvPr>
            <p:cNvSpPr/>
            <p:nvPr/>
          </p:nvSpPr>
          <p:spPr>
            <a:xfrm>
              <a:off x="8189465" y="683058"/>
              <a:ext cx="3697735" cy="2325613"/>
            </a:xfrm>
            <a:prstGeom prst="accentBorderCallout2">
              <a:avLst>
                <a:gd name="adj1" fmla="val 1638"/>
                <a:gd name="adj2" fmla="val -12991"/>
                <a:gd name="adj3" fmla="val 6883"/>
                <a:gd name="adj4" fmla="val -31625"/>
                <a:gd name="adj5" fmla="val 20702"/>
                <a:gd name="adj6" fmla="val -3891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Das Briefwahlpaket verwahren wir sicher, da wir es vor 16:00 Uhr nicht öffnen oder bearbeiten dürfen. 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BDF96BE-363F-8DDD-125A-C9F472CB1211}"/>
                </a:ext>
              </a:extLst>
            </p:cNvPr>
            <p:cNvSpPr/>
            <p:nvPr/>
          </p:nvSpPr>
          <p:spPr>
            <a:xfrm>
              <a:off x="11582400" y="317298"/>
              <a:ext cx="375920" cy="6096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F997ADF-5B3C-E632-B366-8C7E6E5AC4B7}"/>
                </a:ext>
              </a:extLst>
            </p:cNvPr>
            <p:cNvSpPr/>
            <p:nvPr/>
          </p:nvSpPr>
          <p:spPr>
            <a:xfrm>
              <a:off x="11582400" y="961269"/>
              <a:ext cx="375920" cy="41656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45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99FB7592-0FC1-A4D2-CA64-400C1A02CF54}"/>
              </a:ext>
            </a:extLst>
          </p:cNvPr>
          <p:cNvSpPr/>
          <p:nvPr/>
        </p:nvSpPr>
        <p:spPr>
          <a:xfrm>
            <a:off x="774125" y="514734"/>
            <a:ext cx="10097728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5400" b="1" dirty="0">
                <a:solidFill>
                  <a:schemeClr val="accent1">
                    <a:lumMod val="75000"/>
                  </a:schemeClr>
                </a:solidFill>
                <a:latin typeface="Cochocib Script Latin Pro" panose="02000503000000020003" pitchFamily="2" charset="0"/>
                <a:cs typeface="Arabic Typesetting" panose="020F0502020204030204" pitchFamily="66" charset="-78"/>
              </a:rPr>
              <a:t>Wir legen vor uns auf …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08B7FC2-64BB-448F-9FD6-F6CB93672EBA}"/>
              </a:ext>
            </a:extLst>
          </p:cNvPr>
          <p:cNvSpPr/>
          <p:nvPr/>
        </p:nvSpPr>
        <p:spPr>
          <a:xfrm>
            <a:off x="999744" y="5208974"/>
            <a:ext cx="932688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DCAF056-3267-4705-D68E-BFDB4109DB9B}"/>
              </a:ext>
            </a:extLst>
          </p:cNvPr>
          <p:cNvSpPr/>
          <p:nvPr/>
        </p:nvSpPr>
        <p:spPr>
          <a:xfrm>
            <a:off x="999744" y="5451230"/>
            <a:ext cx="932688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7909225-A734-E74D-47F6-A798CC1D3D84}"/>
              </a:ext>
            </a:extLst>
          </p:cNvPr>
          <p:cNvGrpSpPr/>
          <p:nvPr/>
        </p:nvGrpSpPr>
        <p:grpSpPr>
          <a:xfrm>
            <a:off x="831147" y="1217628"/>
            <a:ext cx="3331723" cy="4572000"/>
            <a:chOff x="831147" y="1217628"/>
            <a:chExt cx="3331723" cy="457200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459A838-1976-811A-E606-486A96EDE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147" y="1217628"/>
              <a:ext cx="3331723" cy="4572000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DCC6B84E-04B4-30EA-0C33-8BBEDC849B6D}"/>
                </a:ext>
              </a:extLst>
            </p:cNvPr>
            <p:cNvSpPr/>
            <p:nvPr/>
          </p:nvSpPr>
          <p:spPr>
            <a:xfrm rot="19374022">
              <a:off x="1323309" y="3197942"/>
              <a:ext cx="2113935" cy="4621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Wählerverzeichnis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E7ADD50-44E5-019F-2401-5EC8B8E23A3B}"/>
              </a:ext>
            </a:extLst>
          </p:cNvPr>
          <p:cNvGrpSpPr/>
          <p:nvPr/>
        </p:nvGrpSpPr>
        <p:grpSpPr>
          <a:xfrm>
            <a:off x="4527277" y="1143000"/>
            <a:ext cx="3013926" cy="4392000"/>
            <a:chOff x="4527277" y="1143000"/>
            <a:chExt cx="3013926" cy="439200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296A049-72E2-4682-D281-32589614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277" y="1143000"/>
              <a:ext cx="3013926" cy="4392000"/>
            </a:xfrm>
            <a:prstGeom prst="rect">
              <a:avLst/>
            </a:pr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EF60C6A-DED4-9A7C-7243-DBB81CF65B07}"/>
                </a:ext>
              </a:extLst>
            </p:cNvPr>
            <p:cNvSpPr/>
            <p:nvPr/>
          </p:nvSpPr>
          <p:spPr>
            <a:xfrm rot="19159814">
              <a:off x="4680515" y="2922075"/>
              <a:ext cx="2830970" cy="4621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Abstimmungsverzeichnis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5EDF9A9-DC95-A8AD-F215-7A15A1FE15D5}"/>
              </a:ext>
            </a:extLst>
          </p:cNvPr>
          <p:cNvGrpSpPr/>
          <p:nvPr/>
        </p:nvGrpSpPr>
        <p:grpSpPr>
          <a:xfrm>
            <a:off x="8221068" y="1240489"/>
            <a:ext cx="2930012" cy="4596419"/>
            <a:chOff x="8221068" y="1240489"/>
            <a:chExt cx="2930012" cy="459641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8382D22-DF17-CEA8-B460-9365D841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1068" y="1240489"/>
              <a:ext cx="2930012" cy="4596419"/>
            </a:xfrm>
            <a:prstGeom prst="rect">
              <a:avLst/>
            </a:prstGeom>
          </p:spPr>
        </p:pic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A328834-C5C4-40D5-7E81-1B7C47B49E54}"/>
                </a:ext>
              </a:extLst>
            </p:cNvPr>
            <p:cNvSpPr/>
            <p:nvPr/>
          </p:nvSpPr>
          <p:spPr>
            <a:xfrm rot="19159814">
              <a:off x="8270589" y="2928885"/>
              <a:ext cx="2830970" cy="46211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Niederschrift</a:t>
              </a:r>
            </a:p>
          </p:txBody>
        </p:sp>
      </p:grpSp>
      <p:sp>
        <p:nvSpPr>
          <p:cNvPr id="9" name="Rechteck 8">
            <a:hlinkClick r:id="rId6"/>
            <a:extLst>
              <a:ext uri="{FF2B5EF4-FFF2-40B4-BE49-F238E27FC236}">
                <a16:creationId xmlns:a16="http://schemas.microsoft.com/office/drawing/2014/main" id="{8E902DEA-AAA2-B6F7-E5DE-0A053DA48147}"/>
              </a:ext>
            </a:extLst>
          </p:cNvPr>
          <p:cNvSpPr/>
          <p:nvPr/>
        </p:nvSpPr>
        <p:spPr>
          <a:xfrm>
            <a:off x="10017760" y="304800"/>
            <a:ext cx="1400115" cy="42672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Rote Mappe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10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1F7267B-C809-F93A-91CD-BD528A36D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0666" y="535371"/>
            <a:ext cx="3394184" cy="523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517965-8CBB-78AC-FEDB-71760352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011" y="2371885"/>
            <a:ext cx="5797130" cy="1325563"/>
          </a:xfrm>
        </p:spPr>
        <p:txBody>
          <a:bodyPr>
            <a:noAutofit/>
          </a:bodyPr>
          <a:lstStyle/>
          <a:p>
            <a:r>
              <a:rPr lang="de-AT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Wahlzeit: 07:00-16:00 Uhr</a:t>
            </a:r>
            <a:br>
              <a:rPr lang="de-AT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AT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gibt zwei </a:t>
            </a:r>
            <a:br>
              <a:rPr lang="de-AT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Wählergruppen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023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B72953E3-4652-BCB3-5493-F1FEAE0CB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1104" y="2252345"/>
            <a:ext cx="5076045" cy="406898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7AD8CD6-52BA-D243-9C77-2E9C9406A1DA}"/>
              </a:ext>
            </a:extLst>
          </p:cNvPr>
          <p:cNvGrpSpPr/>
          <p:nvPr/>
        </p:nvGrpSpPr>
        <p:grpSpPr>
          <a:xfrm>
            <a:off x="1059292" y="428103"/>
            <a:ext cx="4903264" cy="5717039"/>
            <a:chOff x="1059292" y="428103"/>
            <a:chExt cx="4903264" cy="5717039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95B8A9C-86E9-025D-BB47-865FB09DE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292" y="1241878"/>
              <a:ext cx="4903264" cy="4903264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D046C62-28F9-D4F8-5135-9B87BFDB8B14}"/>
                </a:ext>
              </a:extLst>
            </p:cNvPr>
            <p:cNvSpPr/>
            <p:nvPr/>
          </p:nvSpPr>
          <p:spPr>
            <a:xfrm>
              <a:off x="1602354" y="5504836"/>
              <a:ext cx="3696928" cy="64030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Urne leeren, Wahllokal vorbereiten</a:t>
              </a:r>
            </a:p>
          </p:txBody>
        </p:sp>
        <p:sp>
          <p:nvSpPr>
            <p:cNvPr id="11" name="Legende: Linie 10">
              <a:extLst>
                <a:ext uri="{FF2B5EF4-FFF2-40B4-BE49-F238E27FC236}">
                  <a16:creationId xmlns:a16="http://schemas.microsoft.com/office/drawing/2014/main" id="{26421454-593A-20F5-FE9B-2DD77BC9B57D}"/>
                </a:ext>
              </a:extLst>
            </p:cNvPr>
            <p:cNvSpPr/>
            <p:nvPr/>
          </p:nvSpPr>
          <p:spPr>
            <a:xfrm>
              <a:off x="1257299" y="428103"/>
              <a:ext cx="1495425" cy="693379"/>
            </a:xfrm>
            <a:prstGeom prst="borderCallout1">
              <a:avLst>
                <a:gd name="adj1" fmla="val 103920"/>
                <a:gd name="adj2" fmla="val 43182"/>
                <a:gd name="adj3" fmla="val 220107"/>
                <a:gd name="adj4" fmla="val 6798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Wahlleiter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07208EC-EBDB-09C0-7022-1CBDD1A3B520}"/>
              </a:ext>
            </a:extLst>
          </p:cNvPr>
          <p:cNvGrpSpPr/>
          <p:nvPr/>
        </p:nvGrpSpPr>
        <p:grpSpPr>
          <a:xfrm>
            <a:off x="7359348" y="696339"/>
            <a:ext cx="4461177" cy="1653838"/>
            <a:chOff x="7359348" y="696339"/>
            <a:chExt cx="4461177" cy="165383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14FB07D-B011-11AD-92DD-7F2B39CD7D11}"/>
                </a:ext>
              </a:extLst>
            </p:cNvPr>
            <p:cNvSpPr/>
            <p:nvPr/>
          </p:nvSpPr>
          <p:spPr>
            <a:xfrm>
              <a:off x="7359348" y="1709871"/>
              <a:ext cx="3696928" cy="64030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Wahl- und Briefwahlpaket abholen</a:t>
              </a:r>
            </a:p>
          </p:txBody>
        </p:sp>
        <p:sp>
          <p:nvSpPr>
            <p:cNvPr id="12" name="Legende: Linie 11">
              <a:extLst>
                <a:ext uri="{FF2B5EF4-FFF2-40B4-BE49-F238E27FC236}">
                  <a16:creationId xmlns:a16="http://schemas.microsoft.com/office/drawing/2014/main" id="{2ED639A0-88BA-CD99-6401-50237BBBE369}"/>
                </a:ext>
              </a:extLst>
            </p:cNvPr>
            <p:cNvSpPr/>
            <p:nvPr/>
          </p:nvSpPr>
          <p:spPr>
            <a:xfrm>
              <a:off x="10048875" y="696339"/>
              <a:ext cx="1771650" cy="693379"/>
            </a:xfrm>
            <a:prstGeom prst="borderCallout1">
              <a:avLst>
                <a:gd name="adj1" fmla="val 18750"/>
                <a:gd name="adj2" fmla="val -8333"/>
                <a:gd name="adj3" fmla="val 113874"/>
                <a:gd name="adj4" fmla="val -18636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Stellvertreter</a:t>
              </a: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6C570D23-7948-3B44-1CB8-4B06EFC31EB6}"/>
              </a:ext>
            </a:extLst>
          </p:cNvPr>
          <p:cNvSpPr/>
          <p:nvPr/>
        </p:nvSpPr>
        <p:spPr>
          <a:xfrm>
            <a:off x="6257830" y="1849119"/>
            <a:ext cx="142970" cy="45885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D20093D-54DB-CD55-8B81-8D5B08730483}"/>
              </a:ext>
            </a:extLst>
          </p:cNvPr>
          <p:cNvSpPr/>
          <p:nvPr/>
        </p:nvSpPr>
        <p:spPr>
          <a:xfrm>
            <a:off x="2874513" y="443160"/>
            <a:ext cx="6766634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Schönen Guten Morgen!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D056CAC-4E54-FD4D-36EB-C31D08A66E4C}"/>
              </a:ext>
            </a:extLst>
          </p:cNvPr>
          <p:cNvSpPr txBox="1"/>
          <p:nvPr/>
        </p:nvSpPr>
        <p:spPr>
          <a:xfrm>
            <a:off x="5044776" y="611816"/>
            <a:ext cx="256907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36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AT" sz="3200" dirty="0"/>
              <a:t>28.06.2026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55BB831-01FB-2F67-1F7B-4794730BC38B}"/>
              </a:ext>
            </a:extLst>
          </p:cNvPr>
          <p:cNvSpPr txBox="1"/>
          <p:nvPr/>
        </p:nvSpPr>
        <p:spPr>
          <a:xfrm>
            <a:off x="838200" y="5871609"/>
            <a:ext cx="102132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Zwei Stimmzettel für Österreicher und EU-Bürger</a:t>
            </a:r>
            <a:endParaRPr lang="de-AT" sz="3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gende: mit gebogener Linie mit Rahmen und Akzentuierungsbalken 5">
            <a:extLst>
              <a:ext uri="{FF2B5EF4-FFF2-40B4-BE49-F238E27FC236}">
                <a16:creationId xmlns:a16="http://schemas.microsoft.com/office/drawing/2014/main" id="{3EEFABB3-B1D0-59ED-DC4A-D49C2F90B689}"/>
              </a:ext>
            </a:extLst>
          </p:cNvPr>
          <p:cNvSpPr/>
          <p:nvPr/>
        </p:nvSpPr>
        <p:spPr>
          <a:xfrm>
            <a:off x="9343103" y="1303118"/>
            <a:ext cx="2669458" cy="241873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924"/>
              <a:gd name="adj6" fmla="val -304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Ich bin Österreicher, Deutscher, Italiener, Slowene, Kroate, oder </a:t>
            </a:r>
            <a:r>
              <a:rPr lang="de-AT" dirty="0" err="1"/>
              <a:t>oder</a:t>
            </a:r>
            <a:r>
              <a:rPr lang="de-AT" dirty="0"/>
              <a:t> </a:t>
            </a:r>
            <a:r>
              <a:rPr lang="de-AT" dirty="0" err="1"/>
              <a:t>oder</a:t>
            </a:r>
            <a:r>
              <a:rPr lang="de-AT" dirty="0"/>
              <a:t> - mit Wohnsitz in Graz…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6A1FF1F-0785-58BA-6CF7-8422A939574E}"/>
              </a:ext>
            </a:extLst>
          </p:cNvPr>
          <p:cNvGrpSpPr/>
          <p:nvPr/>
        </p:nvGrpSpPr>
        <p:grpSpPr>
          <a:xfrm>
            <a:off x="838200" y="1303118"/>
            <a:ext cx="7590502" cy="4477663"/>
            <a:chOff x="1514168" y="1483022"/>
            <a:chExt cx="7590502" cy="4477663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6948E9D7-6A57-C35A-9318-53EDB62B4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4168" y="1483022"/>
              <a:ext cx="7590502" cy="44776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85880FA-4765-6FDE-AACE-B48B9FE2D2E6}"/>
                </a:ext>
              </a:extLst>
            </p:cNvPr>
            <p:cNvSpPr/>
            <p:nvPr/>
          </p:nvSpPr>
          <p:spPr>
            <a:xfrm rot="21009445">
              <a:off x="5444492" y="2676343"/>
              <a:ext cx="717754" cy="627322"/>
            </a:xfrm>
            <a:prstGeom prst="rect">
              <a:avLst/>
            </a:prstGeom>
            <a:solidFill>
              <a:srgbClr val="FFFF99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8944006-16A1-E980-7433-B72D1A88D3F8}"/>
              </a:ext>
            </a:extLst>
          </p:cNvPr>
          <p:cNvSpPr txBox="1"/>
          <p:nvPr/>
        </p:nvSpPr>
        <p:spPr>
          <a:xfrm>
            <a:off x="741106" y="401616"/>
            <a:ext cx="1061269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Wählergruppe: Österreicher und EU-Bürger</a:t>
            </a:r>
            <a:endParaRPr lang="de-AT" sz="3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156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E0A29C2-53ED-EF8D-5463-A5DA87DFF165}"/>
              </a:ext>
            </a:extLst>
          </p:cNvPr>
          <p:cNvSpPr txBox="1"/>
          <p:nvPr/>
        </p:nvSpPr>
        <p:spPr>
          <a:xfrm>
            <a:off x="705376" y="5340709"/>
            <a:ext cx="109533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Wähler </a:t>
            </a:r>
            <a:r>
              <a:rPr lang="de-AT" sz="2800" b="1" dirty="0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de-AT" sz="2800" b="1" dirty="0" err="1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Migrant:innenbeirates</a:t>
            </a:r>
            <a:r>
              <a:rPr lang="de-AT" sz="2800" b="1" dirty="0">
                <a:solidFill>
                  <a:schemeClr val="bg1"/>
                </a:solidFill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de-AT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grünes</a:t>
            </a:r>
            <a:r>
              <a:rPr lang="de-AT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Wähler- und Abstimmungsverzeichnis, </a:t>
            </a:r>
            <a:r>
              <a:rPr lang="de-AT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grüner</a:t>
            </a:r>
            <a:r>
              <a:rPr lang="de-AT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Stimmzettel, und ein </a:t>
            </a:r>
            <a:r>
              <a:rPr lang="de-AT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grünes</a:t>
            </a:r>
            <a:r>
              <a:rPr lang="de-AT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Kuvert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BA4FE04-F3F2-3B4F-A65F-2DDA3C792D3F}"/>
              </a:ext>
            </a:extLst>
          </p:cNvPr>
          <p:cNvGrpSpPr/>
          <p:nvPr/>
        </p:nvGrpSpPr>
        <p:grpSpPr>
          <a:xfrm>
            <a:off x="1209368" y="1347686"/>
            <a:ext cx="6526483" cy="3619795"/>
            <a:chOff x="754134" y="2524279"/>
            <a:chExt cx="6526483" cy="3619795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0146D50-AB1E-81E9-0D08-353185645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2F1F1"/>
                </a:clrFrom>
                <a:clrTo>
                  <a:srgbClr val="F2F1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134" y="2524279"/>
              <a:ext cx="6526483" cy="3619795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AE060B5B-D20F-F944-5998-3B9CAA347CF6}"/>
                </a:ext>
              </a:extLst>
            </p:cNvPr>
            <p:cNvSpPr/>
            <p:nvPr/>
          </p:nvSpPr>
          <p:spPr>
            <a:xfrm>
              <a:off x="6096000" y="2631440"/>
              <a:ext cx="1107440" cy="1249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EA04571C-7BBF-43AD-8B46-FE972F13CD32}"/>
                </a:ext>
              </a:extLst>
            </p:cNvPr>
            <p:cNvSpPr/>
            <p:nvPr/>
          </p:nvSpPr>
          <p:spPr>
            <a:xfrm>
              <a:off x="6018823" y="2631440"/>
              <a:ext cx="1107440" cy="645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748E330-96F6-CB7E-78CD-C8A9DF011217}"/>
                </a:ext>
              </a:extLst>
            </p:cNvPr>
            <p:cNvSpPr/>
            <p:nvPr/>
          </p:nvSpPr>
          <p:spPr>
            <a:xfrm>
              <a:off x="5846103" y="2631440"/>
              <a:ext cx="930617" cy="554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7" name="Legende: mit gebogener Linie mit Rahmen und Akzentuierungsbalken 6">
            <a:extLst>
              <a:ext uri="{FF2B5EF4-FFF2-40B4-BE49-F238E27FC236}">
                <a16:creationId xmlns:a16="http://schemas.microsoft.com/office/drawing/2014/main" id="{75542675-60FE-79BC-DA83-93AA9771DE52}"/>
              </a:ext>
            </a:extLst>
          </p:cNvPr>
          <p:cNvSpPr/>
          <p:nvPr/>
        </p:nvSpPr>
        <p:spPr>
          <a:xfrm>
            <a:off x="8114071" y="1652163"/>
            <a:ext cx="2632587" cy="177683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3938"/>
              <a:gd name="adj6" fmla="val -463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Ich bin aus der Schweiz, USA, Großbritannien, Afghanistan, China,… - mit Wohnsitz in Graz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34E2717-1AE8-4156-F2A2-E2E15AAE3EC4}"/>
              </a:ext>
            </a:extLst>
          </p:cNvPr>
          <p:cNvSpPr txBox="1"/>
          <p:nvPr/>
        </p:nvSpPr>
        <p:spPr>
          <a:xfrm>
            <a:off x="456584" y="524104"/>
            <a:ext cx="11450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Wählergruppe: Nicht-EU-Bürger, Hauptwohnsitz Graz</a:t>
            </a:r>
            <a:endParaRPr lang="de-A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772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E0F2C-B109-5E72-8F78-90345FC5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5" y="2597048"/>
            <a:ext cx="11304639" cy="1325563"/>
          </a:xfrm>
        </p:spPr>
        <p:txBody>
          <a:bodyPr>
            <a:normAutofit/>
          </a:bodyPr>
          <a:lstStyle/>
          <a:p>
            <a:r>
              <a:rPr lang="de-AT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läuft es in der Regel den ganzen Tag über 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646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21620A9-A064-C2D8-F127-2D5ADEA45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2254FC-63C2-600B-4C9C-76F7A4527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38" y="0"/>
            <a:ext cx="1175772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596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228E3F4-946F-C7FC-34DE-9304C98A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77" y="264160"/>
            <a:ext cx="3982006" cy="55194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970E65C-6336-0371-FA4F-755B2EF3E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75352" y="1832385"/>
            <a:ext cx="3511391" cy="519078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1799486-F168-7A47-04CC-429E2CDCC437}"/>
              </a:ext>
            </a:extLst>
          </p:cNvPr>
          <p:cNvSpPr/>
          <p:nvPr/>
        </p:nvSpPr>
        <p:spPr>
          <a:xfrm>
            <a:off x="6934692" y="2273055"/>
            <a:ext cx="3536664" cy="1155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Zwei Stimmzettel:</a:t>
            </a:r>
          </a:p>
          <a:p>
            <a:r>
              <a:rPr lang="de-AT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Gemeinderat</a:t>
            </a:r>
          </a:p>
          <a:p>
            <a:r>
              <a:rPr lang="de-AT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Bezirksrat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779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1DA6473A-4C26-340A-A0F5-C44506323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429" y="670112"/>
            <a:ext cx="4707467" cy="57978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63F2DC-5ECD-384E-03D4-2BECA6304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270" y="311998"/>
            <a:ext cx="4254874" cy="620035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DC03994-F749-81C3-5D3F-6927661D7328}"/>
              </a:ext>
            </a:extLst>
          </p:cNvPr>
          <p:cNvSpPr/>
          <p:nvPr/>
        </p:nvSpPr>
        <p:spPr>
          <a:xfrm>
            <a:off x="2498550" y="3614744"/>
            <a:ext cx="1224280" cy="1661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600" dirty="0"/>
              <a:t>Mayer Kim</a:t>
            </a:r>
          </a:p>
        </p:txBody>
      </p:sp>
      <p:sp>
        <p:nvSpPr>
          <p:cNvPr id="11" name="Pfeil: nach links 10">
            <a:extLst>
              <a:ext uri="{FF2B5EF4-FFF2-40B4-BE49-F238E27FC236}">
                <a16:creationId xmlns:a16="http://schemas.microsoft.com/office/drawing/2014/main" id="{2B38A648-82DF-972E-8322-BBF508BF3F62}"/>
              </a:ext>
            </a:extLst>
          </p:cNvPr>
          <p:cNvSpPr/>
          <p:nvPr/>
        </p:nvSpPr>
        <p:spPr>
          <a:xfrm>
            <a:off x="3256666" y="1609748"/>
            <a:ext cx="631103" cy="131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8B84792-B6E4-D457-7083-21E6D535ED07}"/>
              </a:ext>
            </a:extLst>
          </p:cNvPr>
          <p:cNvSpPr/>
          <p:nvPr/>
        </p:nvSpPr>
        <p:spPr>
          <a:xfrm>
            <a:off x="7113772" y="1591682"/>
            <a:ext cx="215149" cy="1018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BAC4D68-D5C4-0347-BC22-D91B4CACD0C0}"/>
              </a:ext>
            </a:extLst>
          </p:cNvPr>
          <p:cNvSpPr/>
          <p:nvPr/>
        </p:nvSpPr>
        <p:spPr>
          <a:xfrm>
            <a:off x="7584440" y="1569476"/>
            <a:ext cx="1726865" cy="1018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Mayer Kim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15262E-8BA9-6D9F-6D67-7D48E3232AC7}"/>
              </a:ext>
            </a:extLst>
          </p:cNvPr>
          <p:cNvSpPr/>
          <p:nvPr/>
        </p:nvSpPr>
        <p:spPr>
          <a:xfrm>
            <a:off x="9494892" y="1592141"/>
            <a:ext cx="423574" cy="1018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66E02CD-B221-EA56-7867-82C688652FBC}"/>
              </a:ext>
            </a:extLst>
          </p:cNvPr>
          <p:cNvSpPr/>
          <p:nvPr/>
        </p:nvSpPr>
        <p:spPr>
          <a:xfrm>
            <a:off x="5880851" y="3656689"/>
            <a:ext cx="215149" cy="1018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2593FCF-D978-E233-DAE2-1BABDEA6475D}"/>
              </a:ext>
            </a:extLst>
          </p:cNvPr>
          <p:cNvGrpSpPr/>
          <p:nvPr/>
        </p:nvGrpSpPr>
        <p:grpSpPr>
          <a:xfrm>
            <a:off x="89632" y="4033973"/>
            <a:ext cx="3551488" cy="2478378"/>
            <a:chOff x="90872" y="3403365"/>
            <a:chExt cx="3551488" cy="247837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55C7505-625D-26D4-F8A9-3B16BF77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774" y="3668201"/>
              <a:ext cx="3482586" cy="2213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E52F9973-A92E-C6FC-4034-67AAB181E464}"/>
                </a:ext>
              </a:extLst>
            </p:cNvPr>
            <p:cNvSpPr/>
            <p:nvPr/>
          </p:nvSpPr>
          <p:spPr>
            <a:xfrm>
              <a:off x="90872" y="3403365"/>
              <a:ext cx="3482586" cy="52967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AT" sz="1400" dirty="0"/>
                <a:t>Frau Kim Mayer weist sich aus </a:t>
              </a:r>
            </a:p>
            <a:p>
              <a:r>
                <a:rPr lang="de-AT" sz="1400" dirty="0"/>
                <a:t>und nennt ihre Adresse „Albrechtgasse 4“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018270F4-6B10-9BAA-F065-590E86BA7D90}"/>
              </a:ext>
            </a:extLst>
          </p:cNvPr>
          <p:cNvSpPr/>
          <p:nvPr/>
        </p:nvSpPr>
        <p:spPr>
          <a:xfrm>
            <a:off x="293429" y="230014"/>
            <a:ext cx="10097728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Doppelte Buchführung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01DBC8D-0AB1-6CD2-F798-700854BE1C99}"/>
              </a:ext>
            </a:extLst>
          </p:cNvPr>
          <p:cNvSpPr/>
          <p:nvPr/>
        </p:nvSpPr>
        <p:spPr>
          <a:xfrm>
            <a:off x="2237170" y="1475920"/>
            <a:ext cx="914400" cy="38231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0624061-DBE9-6116-2216-9C54A4A15468}"/>
              </a:ext>
            </a:extLst>
          </p:cNvPr>
          <p:cNvSpPr/>
          <p:nvPr/>
        </p:nvSpPr>
        <p:spPr>
          <a:xfrm>
            <a:off x="2063108" y="3617914"/>
            <a:ext cx="396000" cy="165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/>
              <a:t>11</a:t>
            </a:r>
          </a:p>
        </p:txBody>
      </p:sp>
      <p:sp>
        <p:nvSpPr>
          <p:cNvPr id="16" name="Legende: mit gebogener Linie mit Rahmen und Akzentuierungsbalken 15">
            <a:extLst>
              <a:ext uri="{FF2B5EF4-FFF2-40B4-BE49-F238E27FC236}">
                <a16:creationId xmlns:a16="http://schemas.microsoft.com/office/drawing/2014/main" id="{757A34F4-34DB-98CB-EEBC-2F3A16A60E84}"/>
              </a:ext>
            </a:extLst>
          </p:cNvPr>
          <p:cNvSpPr/>
          <p:nvPr/>
        </p:nvSpPr>
        <p:spPr>
          <a:xfrm>
            <a:off x="7525583" y="3038638"/>
            <a:ext cx="2903123" cy="441714"/>
          </a:xfrm>
          <a:prstGeom prst="accentBorderCallout2">
            <a:avLst>
              <a:gd name="adj1" fmla="val 105233"/>
              <a:gd name="adj2" fmla="val -2942"/>
              <a:gd name="adj3" fmla="val -286384"/>
              <a:gd name="adj4" fmla="val -11939"/>
              <a:gd name="adj5" fmla="val 130475"/>
              <a:gd name="adj6" fmla="val -473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Doppelte Buchführung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0939117-0E13-2612-8E8B-108241BFD93E}"/>
              </a:ext>
            </a:extLst>
          </p:cNvPr>
          <p:cNvSpPr/>
          <p:nvPr/>
        </p:nvSpPr>
        <p:spPr>
          <a:xfrm>
            <a:off x="3151570" y="939326"/>
            <a:ext cx="2231472" cy="467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Wählerverzeichnis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8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6484 0.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84 0.3 L 0.54947 -0.005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48 -0.00532 L 0.25091 0.297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1" grpId="2" animBg="1"/>
      <p:bldP spid="11" grpId="3" animBg="1"/>
      <p:bldP spid="12" grpId="0" animBg="1"/>
      <p:bldP spid="13" grpId="0" animBg="1"/>
      <p:bldP spid="14" grpId="0" animBg="1"/>
      <p:bldP spid="15" grpId="0" animBg="1"/>
      <p:bldP spid="2" grpId="0" animBg="1"/>
      <p:bldP spid="3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10FDC-BF8E-A3C0-15BC-E7378C2B2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28FD7B-B313-5818-0AD8-6F1C56AF0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2" y="2435840"/>
            <a:ext cx="12113342" cy="1325563"/>
          </a:xfrm>
        </p:spPr>
        <p:txBody>
          <a:bodyPr>
            <a:normAutofit/>
          </a:bodyPr>
          <a:lstStyle/>
          <a:p>
            <a:r>
              <a:rPr lang="de-AT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Gelegentlich</a:t>
            </a:r>
            <a:br>
              <a:rPr lang="de-AT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kommen Wähler mit Wahlkarte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29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1F3FD-67C1-0424-1291-94CD93953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12CB89-D300-7A02-3DA4-B75430B66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5827F6-05B2-5383-1102-633D7CD0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" y="0"/>
            <a:ext cx="1218556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326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458C9-ED0D-2159-F924-BD525298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E963C2-73A9-306F-F8AF-A1046462A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C77A4-B953-1D81-3806-8E2384AA5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24" y="0"/>
            <a:ext cx="1229032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103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E1956E7-DBA1-CD9D-3768-5511588C0C8B}"/>
              </a:ext>
            </a:extLst>
          </p:cNvPr>
          <p:cNvGrpSpPr/>
          <p:nvPr/>
        </p:nvGrpSpPr>
        <p:grpSpPr>
          <a:xfrm>
            <a:off x="6211533" y="157435"/>
            <a:ext cx="4254874" cy="6200353"/>
            <a:chOff x="6849708" y="328823"/>
            <a:chExt cx="4254874" cy="620035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AFBFAE7-10AA-F555-877D-4AF7FC797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708" y="328823"/>
              <a:ext cx="4254874" cy="6200353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58510D90-575B-D5A1-DF09-A210FFB749F4}"/>
                </a:ext>
              </a:extLst>
            </p:cNvPr>
            <p:cNvSpPr/>
            <p:nvPr/>
          </p:nvSpPr>
          <p:spPr>
            <a:xfrm>
              <a:off x="7113772" y="1591682"/>
              <a:ext cx="215149" cy="101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2400" b="1" dirty="0">
                  <a:solidFill>
                    <a:schemeClr val="tx1"/>
                  </a:solidFill>
                  <a:latin typeface="Cochocib Script Latin Pro" panose="02000503000000020003" pitchFamily="2" charset="0"/>
                </a:rPr>
                <a:t>1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95167FC-72B5-B896-B2B1-D36AE691C0DE}"/>
                </a:ext>
              </a:extLst>
            </p:cNvPr>
            <p:cNvSpPr/>
            <p:nvPr/>
          </p:nvSpPr>
          <p:spPr>
            <a:xfrm>
              <a:off x="7584440" y="1638300"/>
              <a:ext cx="1726865" cy="101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AT" sz="2000" b="1" dirty="0">
                  <a:solidFill>
                    <a:schemeClr val="tx1"/>
                  </a:solidFill>
                  <a:latin typeface="Cochocib Script Latin Pro" panose="02000503000000020003" pitchFamily="2" charset="0"/>
                </a:rPr>
                <a:t>Mayer Kim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E304CEA-91E7-5ACF-84E0-360FED071C6A}"/>
                </a:ext>
              </a:extLst>
            </p:cNvPr>
            <p:cNvSpPr/>
            <p:nvPr/>
          </p:nvSpPr>
          <p:spPr>
            <a:xfrm>
              <a:off x="9441769" y="1638300"/>
              <a:ext cx="423574" cy="101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2800" b="1" dirty="0">
                  <a:solidFill>
                    <a:schemeClr val="tx1"/>
                  </a:solidFill>
                  <a:latin typeface="Cochocib Script Latin Pro" panose="02000503000000020003" pitchFamily="2" charset="0"/>
                </a:rPr>
                <a:t>11</a:t>
              </a:r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D075A571-F22C-01E2-5D15-80A35BA0C0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2154" y="3674919"/>
            <a:ext cx="3873558" cy="247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83F563B-B9E9-AFB6-8B9F-80792D24EE93}"/>
              </a:ext>
            </a:extLst>
          </p:cNvPr>
          <p:cNvGrpSpPr/>
          <p:nvPr/>
        </p:nvGrpSpPr>
        <p:grpSpPr>
          <a:xfrm>
            <a:off x="6463660" y="1632122"/>
            <a:ext cx="3957773" cy="145452"/>
            <a:chOff x="6463660" y="1632122"/>
            <a:chExt cx="3957773" cy="145452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48549B86-8EE0-DB09-03DE-99B463953EC0}"/>
                </a:ext>
              </a:extLst>
            </p:cNvPr>
            <p:cNvSpPr/>
            <p:nvPr/>
          </p:nvSpPr>
          <p:spPr>
            <a:xfrm>
              <a:off x="6463660" y="1675728"/>
              <a:ext cx="215149" cy="1018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851800B7-29AB-19B9-1C1B-F4E21DF9F8AB}"/>
                </a:ext>
              </a:extLst>
            </p:cNvPr>
            <p:cNvSpPr/>
            <p:nvPr/>
          </p:nvSpPr>
          <p:spPr>
            <a:xfrm>
              <a:off x="6911652" y="1671484"/>
              <a:ext cx="1726865" cy="1018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AT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Schal  Franz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2320594-7021-04C8-D12B-465974EB22CE}"/>
                </a:ext>
              </a:extLst>
            </p:cNvPr>
            <p:cNvSpPr/>
            <p:nvPr/>
          </p:nvSpPr>
          <p:spPr>
            <a:xfrm>
              <a:off x="8858280" y="1632122"/>
              <a:ext cx="435511" cy="10184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9102D82-43BB-5E83-D26C-FF113612F5F7}"/>
                </a:ext>
              </a:extLst>
            </p:cNvPr>
            <p:cNvSpPr/>
            <p:nvPr/>
          </p:nvSpPr>
          <p:spPr>
            <a:xfrm>
              <a:off x="9513554" y="1640254"/>
              <a:ext cx="907879" cy="937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AT" sz="12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Wahlkarte</a:t>
              </a:r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705647E4-8E56-3416-9E12-2BED81CCC6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020" y="437198"/>
            <a:ext cx="5503328" cy="196619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D8864DA4-8946-1AD4-B2CF-85944F4E5893}"/>
              </a:ext>
            </a:extLst>
          </p:cNvPr>
          <p:cNvSpPr/>
          <p:nvPr/>
        </p:nvSpPr>
        <p:spPr>
          <a:xfrm>
            <a:off x="1255465" y="1992597"/>
            <a:ext cx="1437319" cy="1746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600" dirty="0"/>
              <a:t>Schal Franz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07BD644-BF87-0254-E90D-9A31F9885F83}"/>
              </a:ext>
            </a:extLst>
          </p:cNvPr>
          <p:cNvSpPr/>
          <p:nvPr/>
        </p:nvSpPr>
        <p:spPr>
          <a:xfrm>
            <a:off x="3551140" y="1953693"/>
            <a:ext cx="894736" cy="2331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C778A5A-8B39-6423-B18D-846B40D793B4}"/>
              </a:ext>
            </a:extLst>
          </p:cNvPr>
          <p:cNvSpPr/>
          <p:nvPr/>
        </p:nvSpPr>
        <p:spPr>
          <a:xfrm>
            <a:off x="5015903" y="2038239"/>
            <a:ext cx="576657" cy="12897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23EE08E-4353-3C64-8B71-93C50E3CD0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302" y="3423438"/>
            <a:ext cx="4011574" cy="2721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Pfeil: nach links und rechts 22">
            <a:extLst>
              <a:ext uri="{FF2B5EF4-FFF2-40B4-BE49-F238E27FC236}">
                <a16:creationId xmlns:a16="http://schemas.microsoft.com/office/drawing/2014/main" id="{4C48D20D-105C-BD8F-BB0B-CB8EA992F1BB}"/>
              </a:ext>
            </a:extLst>
          </p:cNvPr>
          <p:cNvSpPr/>
          <p:nvPr/>
        </p:nvSpPr>
        <p:spPr>
          <a:xfrm rot="20460459" flipV="1">
            <a:off x="5501764" y="1905552"/>
            <a:ext cx="970822" cy="75904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B817D89-3D72-B0A7-0556-D41CEDD45601}"/>
              </a:ext>
            </a:extLst>
          </p:cNvPr>
          <p:cNvSpPr/>
          <p:nvPr/>
        </p:nvSpPr>
        <p:spPr>
          <a:xfrm>
            <a:off x="279841" y="139167"/>
            <a:ext cx="10097728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Wahlkarten-Wähler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CB4F3C-0608-7F84-A2EA-4E1140FC01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228" y="3804888"/>
            <a:ext cx="3023960" cy="203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1121C55-9ECB-3298-34F3-59839E4CA6A5}"/>
              </a:ext>
            </a:extLst>
          </p:cNvPr>
          <p:cNvSpPr/>
          <p:nvPr/>
        </p:nvSpPr>
        <p:spPr>
          <a:xfrm>
            <a:off x="1376516" y="619433"/>
            <a:ext cx="3569110" cy="707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Wählerverzeichnis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16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CD9DF-A9EF-4E71-3F2A-65CBCB33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43" y="555625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 finde ich was?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59A3201-39D5-2A56-906B-37B7FC878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93" y="1733732"/>
            <a:ext cx="10376582" cy="369215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89C3049-0935-7C5F-5EF3-7B785B97510E}"/>
              </a:ext>
            </a:extLst>
          </p:cNvPr>
          <p:cNvSpPr/>
          <p:nvPr/>
        </p:nvSpPr>
        <p:spPr>
          <a:xfrm>
            <a:off x="9395671" y="5796017"/>
            <a:ext cx="2796330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b="1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Details im E-Learning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86D95D5-0414-1846-231B-367EF555244C}"/>
              </a:ext>
            </a:extLst>
          </p:cNvPr>
          <p:cNvSpPr/>
          <p:nvPr/>
        </p:nvSpPr>
        <p:spPr>
          <a:xfrm>
            <a:off x="4612640" y="5232400"/>
            <a:ext cx="3515360" cy="563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966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F70F4-BAD4-5BC3-C482-F8B87F60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E490BA-3F52-C382-676B-55E4962E8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942F076-D934-00C0-E1FB-29D26DF47CF7}"/>
              </a:ext>
            </a:extLst>
          </p:cNvPr>
          <p:cNvSpPr txBox="1">
            <a:spLocks/>
          </p:cNvSpPr>
          <p:nvPr/>
        </p:nvSpPr>
        <p:spPr>
          <a:xfrm>
            <a:off x="838200" y="25144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Manchmal verirren sich Wähler ins falsche Wahllokal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93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49199-2492-3302-30C2-2FB12A89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8CB173-FC03-FAF5-4F53-7961E3E54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E2109B3-10B5-E337-8414-28FC6E5B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169" y="0"/>
            <a:ext cx="9073662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771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261B0CC-900E-D94E-193E-DF0C9610D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848" y="0"/>
            <a:ext cx="7870304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281077C-3AE6-A4DD-0C50-D426A32FB91C}"/>
              </a:ext>
            </a:extLst>
          </p:cNvPr>
          <p:cNvSpPr/>
          <p:nvPr/>
        </p:nvSpPr>
        <p:spPr>
          <a:xfrm>
            <a:off x="2605549" y="2015613"/>
            <a:ext cx="6735097" cy="1061884"/>
          </a:xfrm>
          <a:prstGeom prst="rect">
            <a:avLst/>
          </a:prstGeom>
          <a:solidFill>
            <a:srgbClr val="EAEFF5"/>
          </a:solidFill>
          <a:ln>
            <a:solidFill>
              <a:srgbClr val="EAEF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i="1" dirty="0">
                <a:solidFill>
                  <a:schemeClr val="tx1"/>
                </a:solidFill>
              </a:rPr>
              <a:t>Es gibt eine einzige Ausnahme –&gt; sie betrifft ausschließlich die Wahlbehörden Mitglieder! 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EE2A25E-D669-BBB9-0BE7-D22FA6C054C9}"/>
              </a:ext>
            </a:extLst>
          </p:cNvPr>
          <p:cNvGrpSpPr/>
          <p:nvPr/>
        </p:nvGrpSpPr>
        <p:grpSpPr>
          <a:xfrm rot="1598963">
            <a:off x="9036588" y="2478335"/>
            <a:ext cx="608115" cy="882921"/>
            <a:chOff x="9268229" y="1957760"/>
            <a:chExt cx="900576" cy="1085323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A2B26B-29A5-6B9A-4F16-3E588EBA26E4}"/>
                </a:ext>
              </a:extLst>
            </p:cNvPr>
            <p:cNvSpPr/>
            <p:nvPr/>
          </p:nvSpPr>
          <p:spPr>
            <a:xfrm rot="1060857">
              <a:off x="9401889" y="2050025"/>
              <a:ext cx="766916" cy="993058"/>
            </a:xfrm>
            <a:prstGeom prst="rect">
              <a:avLst/>
            </a:prstGeom>
            <a:solidFill>
              <a:srgbClr val="FFF5E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1CA54BAA-28E2-1E99-8B18-75CFA66F9B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8229" y="2546555"/>
              <a:ext cx="495203" cy="3765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773831E6-AE20-65A5-F96D-27B62C003868}"/>
                </a:ext>
              </a:extLst>
            </p:cNvPr>
            <p:cNvCxnSpPr>
              <a:cxnSpLocks/>
            </p:cNvCxnSpPr>
            <p:nvPr/>
          </p:nvCxnSpPr>
          <p:spPr>
            <a:xfrm>
              <a:off x="9570405" y="1957760"/>
              <a:ext cx="193027" cy="5887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DD3BEA0-603F-FA54-F3E3-7C8DB5BE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549" y="1639650"/>
            <a:ext cx="1615049" cy="177824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E5D14F3-1166-7D54-F19F-5C35E1FF7301}"/>
              </a:ext>
            </a:extLst>
          </p:cNvPr>
          <p:cNvCxnSpPr>
            <a:cxnSpLocks/>
          </p:cNvCxnSpPr>
          <p:nvPr/>
        </p:nvCxnSpPr>
        <p:spPr>
          <a:xfrm>
            <a:off x="9232559" y="2382107"/>
            <a:ext cx="111299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3869E04C-E063-18E7-2C34-EA5E95CD664B}"/>
              </a:ext>
            </a:extLst>
          </p:cNvPr>
          <p:cNvSpPr/>
          <p:nvPr/>
        </p:nvSpPr>
        <p:spPr>
          <a:xfrm>
            <a:off x="9918445" y="3240744"/>
            <a:ext cx="2110979" cy="4660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/>
              <a:t>+43 316 872 5151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325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0926120-3009-792E-4454-0A9C10210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214" y="1750944"/>
            <a:ext cx="3793799" cy="400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9C876524-D76A-87C4-248A-FCA8662D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88" y="832815"/>
            <a:ext cx="5928360" cy="1023190"/>
          </a:xfrm>
        </p:spPr>
        <p:txBody>
          <a:bodyPr>
            <a:noAutofit/>
          </a:bodyPr>
          <a:lstStyle/>
          <a:p>
            <a:r>
              <a:rPr lang="de-AT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Abgegebene Briefwahlkarten am Wahltag…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F8D8A39-0142-6AAE-7487-82999EEE1727}"/>
              </a:ext>
            </a:extLst>
          </p:cNvPr>
          <p:cNvSpPr txBox="1">
            <a:spLocks/>
          </p:cNvSpPr>
          <p:nvPr/>
        </p:nvSpPr>
        <p:spPr>
          <a:xfrm>
            <a:off x="6456844" y="798444"/>
            <a:ext cx="5928360" cy="1023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defRPr>
            </a:lvl1pPr>
          </a:lstStyle>
          <a:p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…nicht mit dem Briefwahlpaket verwechseln.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23E7A8-1204-D39C-67FB-B8DFBB53F6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59" y="2038074"/>
            <a:ext cx="5219923" cy="278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3984C7-63EB-0E13-45F5-859EB258885E}"/>
              </a:ext>
            </a:extLst>
          </p:cNvPr>
          <p:cNvSpPr txBox="1">
            <a:spLocks/>
          </p:cNvSpPr>
          <p:nvPr/>
        </p:nvSpPr>
        <p:spPr>
          <a:xfrm>
            <a:off x="8887361" y="2334528"/>
            <a:ext cx="1836666" cy="1023190"/>
          </a:xfrm>
          <a:prstGeom prst="rect">
            <a:avLst/>
          </a:prstGeom>
          <a:solidFill>
            <a:srgbClr val="FFFEE8"/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defRPr>
            </a:lvl1pPr>
          </a:lstStyle>
          <a:p>
            <a:r>
              <a:rPr lang="de-AT" dirty="0"/>
              <a:t>Nicht vor 16:00 Uhr öffnen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CB83743-ECBA-8567-3FCF-B55B7804E339}"/>
              </a:ext>
            </a:extLst>
          </p:cNvPr>
          <p:cNvSpPr/>
          <p:nvPr/>
        </p:nvSpPr>
        <p:spPr>
          <a:xfrm>
            <a:off x="492759" y="1856005"/>
            <a:ext cx="37592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FC18A89-1AD8-6E88-C21F-291EB884E3DF}"/>
              </a:ext>
            </a:extLst>
          </p:cNvPr>
          <p:cNvSpPr/>
          <p:nvPr/>
        </p:nvSpPr>
        <p:spPr>
          <a:xfrm>
            <a:off x="492759" y="2499976"/>
            <a:ext cx="375920" cy="4165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463A97D-CFED-BF00-D14F-44A2E51C0935}"/>
              </a:ext>
            </a:extLst>
          </p:cNvPr>
          <p:cNvSpPr/>
          <p:nvPr/>
        </p:nvSpPr>
        <p:spPr>
          <a:xfrm>
            <a:off x="6614160" y="1821634"/>
            <a:ext cx="37592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5548914-016F-72E6-F195-16A8AD381586}"/>
              </a:ext>
            </a:extLst>
          </p:cNvPr>
          <p:cNvSpPr/>
          <p:nvPr/>
        </p:nvSpPr>
        <p:spPr>
          <a:xfrm>
            <a:off x="6614160" y="2465605"/>
            <a:ext cx="375920" cy="4165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7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CEC05-54C3-3C40-3916-4C598B9F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E08675-5E51-A922-43F2-83B53D6FB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05410A-74A5-91E9-4C69-A2A833079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959"/>
            <a:ext cx="12192000" cy="4802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338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B63EC-2560-DE76-6CEC-FE9EC7FA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F549E0-95CA-2A61-B1BD-A5063FA9D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C05012-886F-E793-B6A3-8F8442E10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934"/>
            <a:ext cx="12192000" cy="5740131"/>
          </a:xfrm>
          <a:prstGeom prst="rect">
            <a:avLst/>
          </a:prstGeom>
        </p:spPr>
      </p:pic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CFFB8A41-8881-BF42-D1CB-38442B8E482F}"/>
              </a:ext>
            </a:extLst>
          </p:cNvPr>
          <p:cNvSpPr/>
          <p:nvPr/>
        </p:nvSpPr>
        <p:spPr>
          <a:xfrm rot="20818285">
            <a:off x="4798143" y="2283592"/>
            <a:ext cx="334296" cy="7964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C8C48E33-8AE2-6EBA-7777-E11712CA95EF}"/>
              </a:ext>
            </a:extLst>
          </p:cNvPr>
          <p:cNvSpPr/>
          <p:nvPr/>
        </p:nvSpPr>
        <p:spPr>
          <a:xfrm rot="20691628">
            <a:off x="8701549" y="2290914"/>
            <a:ext cx="334296" cy="7964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03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27A260D-2271-46BC-AA93-8D7307283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43" y="953399"/>
            <a:ext cx="3508955" cy="526343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8B0AD87-5705-15F5-76BF-E4480F14BC1F}"/>
              </a:ext>
            </a:extLst>
          </p:cNvPr>
          <p:cNvSpPr/>
          <p:nvPr/>
        </p:nvSpPr>
        <p:spPr>
          <a:xfrm>
            <a:off x="7606604" y="1917290"/>
            <a:ext cx="747251" cy="2005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24EEDEFB-3233-D22D-76E8-0021FF2E5813}"/>
              </a:ext>
            </a:extLst>
          </p:cNvPr>
          <p:cNvSpPr/>
          <p:nvPr/>
        </p:nvSpPr>
        <p:spPr>
          <a:xfrm>
            <a:off x="6777704" y="1444682"/>
            <a:ext cx="4126270" cy="1799963"/>
          </a:xfrm>
          <a:prstGeom prst="borderCallout1">
            <a:avLst>
              <a:gd name="adj1" fmla="val 50971"/>
              <a:gd name="adj2" fmla="val -9546"/>
              <a:gd name="adj3" fmla="val 36025"/>
              <a:gd name="adj4" fmla="val -6001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 Ausweis schwer erkennbar!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CCFB4A6-0D89-BC21-0FF2-12157C2F6BDD}"/>
              </a:ext>
            </a:extLst>
          </p:cNvPr>
          <p:cNvSpPr/>
          <p:nvPr/>
        </p:nvSpPr>
        <p:spPr>
          <a:xfrm>
            <a:off x="6777704" y="3923071"/>
            <a:ext cx="4928811" cy="5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Jetzt wird abgestimmt!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93E93-797C-FA98-D0C1-0A626D98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D8879D-3A0F-8EA1-3899-8D96595F5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774970"/>
            <a:ext cx="5257483" cy="344178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401E316-AEF1-C697-D73E-5022BB0E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0"/>
            <a:ext cx="10515600" cy="1325563"/>
          </a:xfr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 16:00 Uhr ist Schluss…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5DC422B-1149-3758-BB39-72F6467F48C1}"/>
              </a:ext>
            </a:extLst>
          </p:cNvPr>
          <p:cNvSpPr txBox="1">
            <a:spLocks/>
          </p:cNvSpPr>
          <p:nvPr/>
        </p:nvSpPr>
        <p:spPr>
          <a:xfrm>
            <a:off x="7273834" y="51934"/>
            <a:ext cx="4406537" cy="132556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Fertig wählen lassen…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B80134-5718-DFE5-2CA2-FFAAD21E20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999" y="2095955"/>
            <a:ext cx="5109547" cy="315147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780FAB3-9381-05C8-D4F2-B7869F307BE5}"/>
              </a:ext>
            </a:extLst>
          </p:cNvPr>
          <p:cNvSpPr/>
          <p:nvPr/>
        </p:nvSpPr>
        <p:spPr>
          <a:xfrm>
            <a:off x="7273834" y="1325563"/>
            <a:ext cx="914400" cy="786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200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7FA2888-F110-35C5-AB68-D3EA1A076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886" y="668152"/>
            <a:ext cx="8282543" cy="552169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2A5A24-FE5D-D2A5-BCC1-C172435658A2}"/>
              </a:ext>
            </a:extLst>
          </p:cNvPr>
          <p:cNvSpPr txBox="1">
            <a:spLocks/>
          </p:cNvSpPr>
          <p:nvPr/>
        </p:nvSpPr>
        <p:spPr>
          <a:xfrm>
            <a:off x="225978" y="-1"/>
            <a:ext cx="10515600" cy="132556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Wahlbehörde beginnt mit dem Briefwahlpaket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93DED73-EFD4-DE99-7EAE-3CEDF65C4F0B}"/>
              </a:ext>
            </a:extLst>
          </p:cNvPr>
          <p:cNvSpPr txBox="1">
            <a:spLocks/>
          </p:cNvSpPr>
          <p:nvPr/>
        </p:nvSpPr>
        <p:spPr>
          <a:xfrm>
            <a:off x="1778000" y="5532437"/>
            <a:ext cx="11973560" cy="132556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…dabei wird jede einzelne Briefwahlkarte auf Nichtigkeitsgründe geprüft.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FDCCAC-41DD-54CA-2A44-0C0B345018D6}"/>
              </a:ext>
            </a:extLst>
          </p:cNvPr>
          <p:cNvSpPr/>
          <p:nvPr/>
        </p:nvSpPr>
        <p:spPr>
          <a:xfrm>
            <a:off x="9013231" y="75104"/>
            <a:ext cx="37592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05140B4-670C-CD79-A537-F60624F11CBB}"/>
              </a:ext>
            </a:extLst>
          </p:cNvPr>
          <p:cNvSpPr/>
          <p:nvPr/>
        </p:nvSpPr>
        <p:spPr>
          <a:xfrm>
            <a:off x="9013231" y="719075"/>
            <a:ext cx="375920" cy="4165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DB8C44-BED8-2A9D-F1A0-1031C58A7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8553"/>
            <a:ext cx="12192000" cy="46208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07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F0733-C995-848E-7ADB-381B5A5E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78" y="276773"/>
            <a:ext cx="10515600" cy="1325563"/>
          </a:xfrm>
        </p:spPr>
        <p:txBody>
          <a:bodyPr>
            <a:normAutofit/>
          </a:bodyPr>
          <a:lstStyle/>
          <a:p>
            <a:r>
              <a:rPr lang="de-AT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Nichtigkeitsgründe von </a:t>
            </a:r>
            <a:r>
              <a:rPr lang="de-AT" sz="3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aussen</a:t>
            </a:r>
            <a:r>
              <a:rPr lang="de-AT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erkennbar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932395-2091-126D-4DE4-FB789790F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523395-31ED-20C2-9C83-C4ECC94A3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9047"/>
            <a:ext cx="12192000" cy="4099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60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3382993" y="1518559"/>
            <a:ext cx="4531499" cy="2835050"/>
            <a:chOff x="5490057" y="1016188"/>
            <a:chExt cx="4531499" cy="283505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/>
            <a:srcRect b="-6899"/>
            <a:stretch/>
          </p:blipFill>
          <p:spPr>
            <a:xfrm>
              <a:off x="5490057" y="1016188"/>
              <a:ext cx="4531499" cy="2835050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6785234" y="2921188"/>
              <a:ext cx="1960733" cy="3276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800" b="1" dirty="0">
                  <a:solidFill>
                    <a:schemeClr val="bg1"/>
                  </a:solidFill>
                  <a:latin typeface="Segoe Script" panose="030B0504020000000003" pitchFamily="66" charset="0"/>
                </a:rPr>
                <a:t>01/01</a:t>
              </a:r>
            </a:p>
          </p:txBody>
        </p:sp>
        <p:cxnSp>
          <p:nvCxnSpPr>
            <p:cNvPr id="6" name="Gerader Verbinder 5"/>
            <p:cNvCxnSpPr/>
            <p:nvPr/>
          </p:nvCxnSpPr>
          <p:spPr>
            <a:xfrm flipH="1" flipV="1">
              <a:off x="9348927" y="2979420"/>
              <a:ext cx="273365" cy="2192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>
            <a:xfrm flipH="1">
              <a:off x="9348926" y="3198624"/>
              <a:ext cx="273366" cy="2761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6CFC538F-05CB-9449-44E4-06EB2799F701}"/>
              </a:ext>
            </a:extLst>
          </p:cNvPr>
          <p:cNvSpPr/>
          <p:nvPr/>
        </p:nvSpPr>
        <p:spPr>
          <a:xfrm>
            <a:off x="4577244" y="4115730"/>
            <a:ext cx="1960732" cy="475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</a:rPr>
              <a:t>16/02</a:t>
            </a:r>
            <a:endParaRPr lang="de-AT" sz="3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043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51492-E8E0-9854-408A-45B0EBFC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13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A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Nichtigkeitsgründe nach dem Öffnen erkennbar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ABEFBC-8C79-F319-61FB-A147AF321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4E18F7-1194-EA71-D77D-28721FA5E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059"/>
            <a:ext cx="12192000" cy="4047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51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432F0-3BC1-B59D-0971-2E11BC7A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A88FCA-74B7-6906-7C33-E3428B91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020F7E-CB55-08E5-20F3-269032D66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05" y="456047"/>
            <a:ext cx="7536462" cy="5945905"/>
          </a:xfrm>
          <a:prstGeom prst="rect">
            <a:avLst/>
          </a:prstGeom>
        </p:spPr>
      </p:pic>
      <p:sp>
        <p:nvSpPr>
          <p:cNvPr id="4" name="Rechteck 3">
            <a:hlinkClick r:id="rId4"/>
            <a:extLst>
              <a:ext uri="{FF2B5EF4-FFF2-40B4-BE49-F238E27FC236}">
                <a16:creationId xmlns:a16="http://schemas.microsoft.com/office/drawing/2014/main" id="{48398C9B-9AB6-898A-08F7-D466FB1D00C0}"/>
              </a:ext>
            </a:extLst>
          </p:cNvPr>
          <p:cNvSpPr/>
          <p:nvPr/>
        </p:nvSpPr>
        <p:spPr>
          <a:xfrm>
            <a:off x="8681884" y="2514599"/>
            <a:ext cx="1995948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Packzettel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409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CE16F-77ED-149E-92EF-C8EF300E0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5780B-79B7-9D46-9F09-9CBED4016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36F660-4FD4-AA94-8147-EB9EC394C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72" y="0"/>
            <a:ext cx="984405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853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6AFDBA8-16C4-C47F-B8E6-C47612F27291}"/>
              </a:ext>
            </a:extLst>
          </p:cNvPr>
          <p:cNvSpPr txBox="1">
            <a:spLocks/>
          </p:cNvSpPr>
          <p:nvPr/>
        </p:nvSpPr>
        <p:spPr>
          <a:xfrm>
            <a:off x="294969" y="2513474"/>
            <a:ext cx="114840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Briefwahlkarten in Papierflachsäcke wegpacken und beschriften.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871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A989E6-E78D-1014-B950-1804E5EA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0A151E-0B75-F23E-B58C-2572CBADB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98920CB-7F47-B6EC-1BCB-700C8BE86B1B}"/>
              </a:ext>
            </a:extLst>
          </p:cNvPr>
          <p:cNvSpPr txBox="1">
            <a:spLocks/>
          </p:cNvSpPr>
          <p:nvPr/>
        </p:nvSpPr>
        <p:spPr>
          <a:xfrm>
            <a:off x="838200" y="25144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sz="3200" dirty="0"/>
              <a:t>Vorbereitung - Auszählung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247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77389-3CB8-B600-E1D7-D521CDAE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48D17A-0A71-CB6B-4CB3-27D465794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9A7D8E-569C-8FCA-EDB4-4AB6C48E2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257" y="0"/>
            <a:ext cx="888748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211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BDA53CF-4E8B-DC13-72F4-215D30B1E9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95" y="1265225"/>
            <a:ext cx="7770306" cy="4735477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A3DCB9F-2CF2-8BAD-B33B-1DAC244E2179}"/>
              </a:ext>
            </a:extLst>
          </p:cNvPr>
          <p:cNvGrpSpPr/>
          <p:nvPr/>
        </p:nvGrpSpPr>
        <p:grpSpPr>
          <a:xfrm>
            <a:off x="6440187" y="2771868"/>
            <a:ext cx="2584800" cy="1406880"/>
            <a:chOff x="6440187" y="2771868"/>
            <a:chExt cx="2584800" cy="140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367770C0-9B4B-D553-C373-AB90FB524418}"/>
                    </a:ext>
                  </a:extLst>
                </p14:cNvPr>
                <p14:cNvContentPartPr/>
                <p14:nvPr/>
              </p14:nvContentPartPr>
              <p14:xfrm>
                <a:off x="8779827" y="3695628"/>
                <a:ext cx="245160" cy="2124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367770C0-9B4B-D553-C373-AB90FB52441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26187" y="3587628"/>
                  <a:ext cx="352800" cy="236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75C6D33C-241E-E382-D841-D7210AF0257B}"/>
                </a:ext>
              </a:extLst>
            </p:cNvPr>
            <p:cNvGrpSpPr/>
            <p:nvPr/>
          </p:nvGrpSpPr>
          <p:grpSpPr>
            <a:xfrm>
              <a:off x="6440187" y="2771868"/>
              <a:ext cx="2518560" cy="1406880"/>
              <a:chOff x="6440187" y="2771868"/>
              <a:chExt cx="2518560" cy="140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B48871CB-BFB5-F471-3BFC-331EDA5F8829}"/>
                      </a:ext>
                    </a:extLst>
                  </p14:cNvPr>
                  <p14:cNvContentPartPr/>
                  <p14:nvPr/>
                </p14:nvContentPartPr>
                <p14:xfrm>
                  <a:off x="6440187" y="4070028"/>
                  <a:ext cx="1199520" cy="10872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B48871CB-BFB5-F471-3BFC-331EDA5F882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386187" y="3962388"/>
                    <a:ext cx="1307160" cy="32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3" name="Freihand 12">
                    <a:extLst>
                      <a:ext uri="{FF2B5EF4-FFF2-40B4-BE49-F238E27FC236}">
                        <a16:creationId xmlns:a16="http://schemas.microsoft.com/office/drawing/2014/main" id="{8757D2B7-13F1-2FD1-263A-301E58DD8967}"/>
                      </a:ext>
                    </a:extLst>
                  </p14:cNvPr>
                  <p14:cNvContentPartPr/>
                  <p14:nvPr/>
                </p14:nvContentPartPr>
                <p14:xfrm>
                  <a:off x="8209947" y="2771868"/>
                  <a:ext cx="729720" cy="94680"/>
                </p14:xfrm>
              </p:contentPart>
            </mc:Choice>
            <mc:Fallback xmlns="">
              <p:pic>
                <p:nvPicPr>
                  <p:cNvPr id="13" name="Freihand 12">
                    <a:extLst>
                      <a:ext uri="{FF2B5EF4-FFF2-40B4-BE49-F238E27FC236}">
                        <a16:creationId xmlns:a16="http://schemas.microsoft.com/office/drawing/2014/main" id="{8757D2B7-13F1-2FD1-263A-301E58DD8967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156307" y="2663868"/>
                    <a:ext cx="837360" cy="31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4" name="Freihand 13">
                    <a:extLst>
                      <a:ext uri="{FF2B5EF4-FFF2-40B4-BE49-F238E27FC236}">
                        <a16:creationId xmlns:a16="http://schemas.microsoft.com/office/drawing/2014/main" id="{3DB66F67-EDAA-16F7-9076-73F8004C51BD}"/>
                      </a:ext>
                    </a:extLst>
                  </p14:cNvPr>
                  <p14:cNvContentPartPr/>
                  <p14:nvPr/>
                </p14:nvContentPartPr>
                <p14:xfrm>
                  <a:off x="7993587" y="3607788"/>
                  <a:ext cx="775800" cy="110160"/>
                </p14:xfrm>
              </p:contentPart>
            </mc:Choice>
            <mc:Fallback xmlns="">
              <p:pic>
                <p:nvPicPr>
                  <p:cNvPr id="14" name="Freihand 13">
                    <a:extLst>
                      <a:ext uri="{FF2B5EF4-FFF2-40B4-BE49-F238E27FC236}">
                        <a16:creationId xmlns:a16="http://schemas.microsoft.com/office/drawing/2014/main" id="{3DB66F67-EDAA-16F7-9076-73F8004C51B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939587" y="3499788"/>
                    <a:ext cx="883440" cy="32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Freihand 15">
                    <a:extLst>
                      <a:ext uri="{FF2B5EF4-FFF2-40B4-BE49-F238E27FC236}">
                        <a16:creationId xmlns:a16="http://schemas.microsoft.com/office/drawing/2014/main" id="{9A61D3FD-2367-BA83-8A07-D798AABE122A}"/>
                      </a:ext>
                    </a:extLst>
                  </p14:cNvPr>
                  <p14:cNvContentPartPr/>
                  <p14:nvPr/>
                </p14:nvContentPartPr>
                <p14:xfrm>
                  <a:off x="8101587" y="3814788"/>
                  <a:ext cx="857160" cy="134640"/>
                </p14:xfrm>
              </p:contentPart>
            </mc:Choice>
            <mc:Fallback xmlns="">
              <p:pic>
                <p:nvPicPr>
                  <p:cNvPr id="16" name="Freihand 15">
                    <a:extLst>
                      <a:ext uri="{FF2B5EF4-FFF2-40B4-BE49-F238E27FC236}">
                        <a16:creationId xmlns:a16="http://schemas.microsoft.com/office/drawing/2014/main" id="{9A61D3FD-2367-BA83-8A07-D798AABE122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47947" y="3707148"/>
                    <a:ext cx="964800" cy="350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FBE23C6B-7352-CB76-9A12-3FE2A10DF090}"/>
              </a:ext>
            </a:extLst>
          </p:cNvPr>
          <p:cNvSpPr txBox="1"/>
          <p:nvPr/>
        </p:nvSpPr>
        <p:spPr>
          <a:xfrm>
            <a:off x="550734" y="621368"/>
            <a:ext cx="10117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 zählen 150 blaue Kuverts…</a:t>
            </a:r>
            <a:endParaRPr lang="de-AT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7776307-D218-E079-2BA5-9C2A0190C9F1}"/>
              </a:ext>
            </a:extLst>
          </p:cNvPr>
          <p:cNvSpPr/>
          <p:nvPr/>
        </p:nvSpPr>
        <p:spPr>
          <a:xfrm rot="499483">
            <a:off x="7862259" y="3548554"/>
            <a:ext cx="1249048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b="1" dirty="0">
                <a:solidFill>
                  <a:schemeClr val="tx1"/>
                </a:solidFill>
              </a:rPr>
              <a:t>Blaue Kuverts der Briefwahlkarten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696DDCD-07A9-745D-BFDC-76B777C0DC74}"/>
              </a:ext>
            </a:extLst>
          </p:cNvPr>
          <p:cNvSpPr txBox="1"/>
          <p:nvPr/>
        </p:nvSpPr>
        <p:spPr>
          <a:xfrm>
            <a:off x="5237992" y="6036577"/>
            <a:ext cx="6497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…und prüfen ob es so viele sind wie es sein sollten.</a:t>
            </a:r>
            <a:endParaRPr lang="de-AT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2FDB2AA-2691-0721-CBE3-FAD96C9B1396}"/>
              </a:ext>
            </a:extLst>
          </p:cNvPr>
          <p:cNvSpPr/>
          <p:nvPr/>
        </p:nvSpPr>
        <p:spPr>
          <a:xfrm>
            <a:off x="6940165" y="4910789"/>
            <a:ext cx="1289435" cy="7423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BB42121-1B6A-B20E-7E47-D7F9C7804E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604" y="3991835"/>
            <a:ext cx="590632" cy="46679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B76073B-3138-0CE3-18F0-B50A02719295}"/>
              </a:ext>
            </a:extLst>
          </p:cNvPr>
          <p:cNvSpPr/>
          <p:nvPr/>
        </p:nvSpPr>
        <p:spPr>
          <a:xfrm>
            <a:off x="6096000" y="2265116"/>
            <a:ext cx="1766072" cy="23277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5290FAD-4BDD-4239-E7EE-27C3734EE3F7}"/>
              </a:ext>
            </a:extLst>
          </p:cNvPr>
          <p:cNvSpPr/>
          <p:nvPr/>
        </p:nvSpPr>
        <p:spPr>
          <a:xfrm>
            <a:off x="7862072" y="2385753"/>
            <a:ext cx="1766072" cy="23277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2FDEA55-9214-578B-4BA1-052FF7707C51}"/>
              </a:ext>
            </a:extLst>
          </p:cNvPr>
          <p:cNvSpPr/>
          <p:nvPr/>
        </p:nvSpPr>
        <p:spPr>
          <a:xfrm>
            <a:off x="5821680" y="1341858"/>
            <a:ext cx="4023360" cy="4469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58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 animBg="1"/>
      <p:bldP spid="3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63C8B84-BB65-5898-AD5A-374BF1354525}"/>
              </a:ext>
            </a:extLst>
          </p:cNvPr>
          <p:cNvSpPr txBox="1">
            <a:spLocks/>
          </p:cNvSpPr>
          <p:nvPr/>
        </p:nvSpPr>
        <p:spPr>
          <a:xfrm>
            <a:off x="50390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Stimmzettel aus den Kuverts nehmen und trennen in Gemeinderat u. Bezirksrat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6B1D24-FB38-1D9F-8055-144F3AB0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500886"/>
            <a:ext cx="3609870" cy="4971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369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CE5DC-BC56-EA06-4B6D-15097C11F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EBB0D5E-F45B-6418-B99B-DDC90835D2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560" y="1690688"/>
            <a:ext cx="2785416" cy="527239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E9661F7-B172-6117-F166-C0BDC3463577}"/>
              </a:ext>
            </a:extLst>
          </p:cNvPr>
          <p:cNvSpPr txBox="1">
            <a:spLocks/>
          </p:cNvSpPr>
          <p:nvPr/>
        </p:nvSpPr>
        <p:spPr>
          <a:xfrm>
            <a:off x="50390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 ein Stimmzettel im Kuvert?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DCD8439-DFDB-F63B-28F2-3A11D116064F}"/>
              </a:ext>
            </a:extLst>
          </p:cNvPr>
          <p:cNvSpPr txBox="1">
            <a:spLocks/>
          </p:cNvSpPr>
          <p:nvPr/>
        </p:nvSpPr>
        <p:spPr>
          <a:xfrm>
            <a:off x="3497825" y="2477729"/>
            <a:ext cx="7521678" cy="2590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Tipp: </a:t>
            </a:r>
          </a:p>
          <a:p>
            <a:r>
              <a:rPr lang="de-AT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 blaues Kuvert „Ungültig BR schreiben“ weil der Stimmzettel der Bezirksratswahl fehlte.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362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DB899-BD25-793F-FC29-C301D449D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9A5FA-BA4E-A740-577E-323ADBE1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93AE24-ED65-ED0B-6A6B-E31C24760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B3B21A-039B-C9F6-79C4-F3C2741A7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1040226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23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128CC85-D240-0B51-502B-E3D8C3102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59" y="0"/>
            <a:ext cx="4888245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3F1DB47-F4F3-7676-4D22-07696738CC88}"/>
              </a:ext>
            </a:extLst>
          </p:cNvPr>
          <p:cNvSpPr txBox="1">
            <a:spLocks/>
          </p:cNvSpPr>
          <p:nvPr/>
        </p:nvSpPr>
        <p:spPr>
          <a:xfrm>
            <a:off x="935985" y="-78654"/>
            <a:ext cx="8676222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Kundmachung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Verbotszone</a:t>
            </a:r>
          </a:p>
          <a:p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Aussen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anbringen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5A11C5-A836-EBB5-1113-0B577EF11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19" y="2251587"/>
            <a:ext cx="4428877" cy="40386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10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EB11CF7-ADB7-617A-EF22-3F1D23B50504}"/>
              </a:ext>
            </a:extLst>
          </p:cNvPr>
          <p:cNvSpPr txBox="1">
            <a:spLocks/>
          </p:cNvSpPr>
          <p:nvPr/>
        </p:nvSpPr>
        <p:spPr>
          <a:xfrm>
            <a:off x="838200" y="24790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Zuerst werden die Partei-Ergebnisse der Gemeinderatswahl ermittelt.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44032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7773A-911E-BF65-C502-E290E23C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90DFC1-5156-1B2C-5D05-3F5C53930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8306E7-D52E-A2F5-D33B-291501183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638"/>
            <a:ext cx="12192000" cy="6172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321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A40B0-64D5-919F-CBAF-F6BDA370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DB6244-3872-E47E-2B00-F30865EF9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67B503-A425-674A-8BBF-4D28D368A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257"/>
            <a:ext cx="12192000" cy="6339486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8F60FADE-D014-1C83-263A-0D7748280336}"/>
              </a:ext>
            </a:extLst>
          </p:cNvPr>
          <p:cNvSpPr/>
          <p:nvPr/>
        </p:nvSpPr>
        <p:spPr>
          <a:xfrm>
            <a:off x="5400040" y="5146040"/>
            <a:ext cx="1254760" cy="5760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f. Partei 1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B36BA26-B6A1-0191-2CB2-46B2CAE35B31}"/>
              </a:ext>
            </a:extLst>
          </p:cNvPr>
          <p:cNvSpPr/>
          <p:nvPr/>
        </p:nvSpPr>
        <p:spPr>
          <a:xfrm>
            <a:off x="7147560" y="5146040"/>
            <a:ext cx="1010920" cy="340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B</a:t>
            </a:r>
          </a:p>
        </p:txBody>
      </p:sp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A62B50B1-AF6A-250A-9C26-CD17B75D0A19}"/>
              </a:ext>
            </a:extLst>
          </p:cNvPr>
          <p:cNvSpPr/>
          <p:nvPr/>
        </p:nvSpPr>
        <p:spPr>
          <a:xfrm>
            <a:off x="7025640" y="5146040"/>
            <a:ext cx="1254760" cy="5760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f. Partei 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C1A7B4E-ABF1-7209-C3FD-96C275FC1D10}"/>
              </a:ext>
            </a:extLst>
          </p:cNvPr>
          <p:cNvSpPr/>
          <p:nvPr/>
        </p:nvSpPr>
        <p:spPr>
          <a:xfrm>
            <a:off x="6491012" y="2172674"/>
            <a:ext cx="491613" cy="51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A61B196-C01B-AC59-66A1-C8823A64EA29}"/>
              </a:ext>
            </a:extLst>
          </p:cNvPr>
          <p:cNvGrpSpPr/>
          <p:nvPr/>
        </p:nvGrpSpPr>
        <p:grpSpPr>
          <a:xfrm>
            <a:off x="8182897" y="610542"/>
            <a:ext cx="2241457" cy="1179411"/>
            <a:chOff x="7633867" y="711245"/>
            <a:chExt cx="2241457" cy="1179411"/>
          </a:xfrm>
        </p:grpSpPr>
        <p:sp>
          <p:nvSpPr>
            <p:cNvPr id="11" name="Sprechblase: oval 10">
              <a:extLst>
                <a:ext uri="{FF2B5EF4-FFF2-40B4-BE49-F238E27FC236}">
                  <a16:creationId xmlns:a16="http://schemas.microsoft.com/office/drawing/2014/main" id="{7D5071BC-E117-5D8D-8CBB-27A7C97175F5}"/>
                </a:ext>
              </a:extLst>
            </p:cNvPr>
            <p:cNvSpPr/>
            <p:nvPr/>
          </p:nvSpPr>
          <p:spPr>
            <a:xfrm>
              <a:off x="7633867" y="711245"/>
              <a:ext cx="2133600" cy="1179411"/>
            </a:xfrm>
            <a:prstGeom prst="wedgeEllipseCallout">
              <a:avLst>
                <a:gd name="adj1" fmla="val 32439"/>
                <a:gd name="adj2" fmla="val 7100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Ich hab das Parteien-Ergebnis!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80316FCD-1FFD-002E-95E2-49A259EEF7CC}"/>
                </a:ext>
              </a:extLst>
            </p:cNvPr>
            <p:cNvSpPr/>
            <p:nvPr/>
          </p:nvSpPr>
          <p:spPr>
            <a:xfrm>
              <a:off x="9456039" y="715826"/>
              <a:ext cx="419285" cy="52822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78A081B8-25F1-7274-0044-8E95CCAFFFF3}"/>
              </a:ext>
            </a:extLst>
          </p:cNvPr>
          <p:cNvSpPr/>
          <p:nvPr/>
        </p:nvSpPr>
        <p:spPr>
          <a:xfrm>
            <a:off x="3932903" y="1796556"/>
            <a:ext cx="2025445" cy="88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8BE3BEB-7062-2BAE-9486-910EC728FB51}"/>
              </a:ext>
            </a:extLst>
          </p:cNvPr>
          <p:cNvSpPr/>
          <p:nvPr/>
        </p:nvSpPr>
        <p:spPr>
          <a:xfrm>
            <a:off x="1797460" y="496530"/>
            <a:ext cx="2025445" cy="1325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5CBC4370-0B75-9ABB-7A50-DAAB2A851828}"/>
              </a:ext>
            </a:extLst>
          </p:cNvPr>
          <p:cNvSpPr/>
          <p:nvPr/>
        </p:nvSpPr>
        <p:spPr>
          <a:xfrm>
            <a:off x="8521700" y="5146040"/>
            <a:ext cx="1440180" cy="5760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für </a:t>
            </a:r>
            <a:r>
              <a:rPr lang="de-AT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Ungültige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DD89839-ABC3-55EE-8285-7CBC5DFD9080}"/>
              </a:ext>
            </a:extLst>
          </p:cNvPr>
          <p:cNvGrpSpPr/>
          <p:nvPr/>
        </p:nvGrpSpPr>
        <p:grpSpPr>
          <a:xfrm>
            <a:off x="2566219" y="1027906"/>
            <a:ext cx="2572366" cy="1179411"/>
            <a:chOff x="2566219" y="1027906"/>
            <a:chExt cx="2572366" cy="1179411"/>
          </a:xfrm>
        </p:grpSpPr>
        <p:sp>
          <p:nvSpPr>
            <p:cNvPr id="18" name="Sprechblase: oval 17">
              <a:extLst>
                <a:ext uri="{FF2B5EF4-FFF2-40B4-BE49-F238E27FC236}">
                  <a16:creationId xmlns:a16="http://schemas.microsoft.com/office/drawing/2014/main" id="{7E14EEB6-440B-B3B4-4750-C633E25FB547}"/>
                </a:ext>
              </a:extLst>
            </p:cNvPr>
            <p:cNvSpPr/>
            <p:nvPr/>
          </p:nvSpPr>
          <p:spPr>
            <a:xfrm>
              <a:off x="2566219" y="1027906"/>
              <a:ext cx="2513372" cy="1179411"/>
            </a:xfrm>
            <a:prstGeom prst="wedgeEllipseCallout">
              <a:avLst>
                <a:gd name="adj1" fmla="val 4513"/>
                <a:gd name="adj2" fmla="val 97514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Hier ist die Sofortmeldung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E385C0F-F40F-9CE3-0B63-6C2AC11DC626}"/>
                </a:ext>
              </a:extLst>
            </p:cNvPr>
            <p:cNvSpPr/>
            <p:nvPr/>
          </p:nvSpPr>
          <p:spPr>
            <a:xfrm>
              <a:off x="4678927" y="1100982"/>
              <a:ext cx="459658" cy="51906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3</a:t>
              </a: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79B26AB8-A163-178E-10D8-A94A86A83926}"/>
              </a:ext>
            </a:extLst>
          </p:cNvPr>
          <p:cNvSpPr/>
          <p:nvPr/>
        </p:nvSpPr>
        <p:spPr>
          <a:xfrm>
            <a:off x="3657600" y="2802194"/>
            <a:ext cx="1742440" cy="2343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9636959-0299-984D-71A3-72BD5806259D}"/>
              </a:ext>
            </a:extLst>
          </p:cNvPr>
          <p:cNvSpPr/>
          <p:nvPr/>
        </p:nvSpPr>
        <p:spPr>
          <a:xfrm>
            <a:off x="7147559" y="2207318"/>
            <a:ext cx="2212751" cy="477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Stimmzettel stapeln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1A38AC8-60D1-F0ED-6C3D-A77A5AF01E7A}"/>
              </a:ext>
            </a:extLst>
          </p:cNvPr>
          <p:cNvSpPr txBox="1"/>
          <p:nvPr/>
        </p:nvSpPr>
        <p:spPr>
          <a:xfrm>
            <a:off x="601534" y="282742"/>
            <a:ext cx="101172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Partei-Ergebnis Gemeinderat -&gt; Sofortmeldung</a:t>
            </a:r>
            <a:endParaRPr lang="de-AT" sz="3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5005702-331C-628D-E1B8-268A7939C124}"/>
              </a:ext>
            </a:extLst>
          </p:cNvPr>
          <p:cNvSpPr/>
          <p:nvPr/>
        </p:nvSpPr>
        <p:spPr>
          <a:xfrm>
            <a:off x="5480092" y="5146040"/>
            <a:ext cx="1010920" cy="340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A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3BF49CC-C518-020B-04CC-0D9BA24F8EB4}"/>
              </a:ext>
            </a:extLst>
          </p:cNvPr>
          <p:cNvSpPr/>
          <p:nvPr/>
        </p:nvSpPr>
        <p:spPr>
          <a:xfrm>
            <a:off x="8637147" y="5146040"/>
            <a:ext cx="1010920" cy="340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Ungültig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87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9" grpId="0" animBg="1"/>
      <p:bldP spid="4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51CC1-D798-E9FF-FCB7-A86DDEC5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F9D0B4-2155-2E79-727A-F1B1A180D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74B23A-F8E3-5CDC-C743-3DE70FC4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361" y="0"/>
            <a:ext cx="799727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7770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AA339E95-BA9E-8286-6CE9-BD3F6E062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79" y="730915"/>
            <a:ext cx="10238041" cy="57619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EF9293-D653-6CE6-8D84-29B26EB6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22" y="158649"/>
            <a:ext cx="6319684" cy="883572"/>
          </a:xfrm>
        </p:spPr>
        <p:txBody>
          <a:bodyPr>
            <a:normAutofit/>
          </a:bodyPr>
          <a:lstStyle/>
          <a:p>
            <a:r>
              <a:rPr lang="de-AT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Gültigkeit von Stimmzetteln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7581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7886C6B-939B-61A2-A90D-111E345A1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6308673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62A755C-6034-F208-2B1D-D6AAAC44A65B}"/>
              </a:ext>
            </a:extLst>
          </p:cNvPr>
          <p:cNvSpPr/>
          <p:nvPr/>
        </p:nvSpPr>
        <p:spPr>
          <a:xfrm>
            <a:off x="7146873" y="2211824"/>
            <a:ext cx="4002908" cy="10524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400" dirty="0"/>
              <a:t>Gültige Parteistimme</a:t>
            </a:r>
          </a:p>
          <a:p>
            <a:r>
              <a:rPr lang="de-AT" sz="2400" dirty="0"/>
              <a:t>Ungültige Vorzugsstimme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53CBCC-12C8-D58D-5EB5-C659706FE349}"/>
              </a:ext>
            </a:extLst>
          </p:cNvPr>
          <p:cNvSpPr/>
          <p:nvPr/>
        </p:nvSpPr>
        <p:spPr>
          <a:xfrm>
            <a:off x="7146873" y="3482426"/>
            <a:ext cx="4002908" cy="168934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400" dirty="0"/>
              <a:t>Vorzugsstimme nur gültig, wenn </a:t>
            </a:r>
            <a:r>
              <a:rPr lang="de-AT" sz="2400" b="1" dirty="0">
                <a:solidFill>
                  <a:srgbClr val="FFFF00"/>
                </a:solidFill>
              </a:rPr>
              <a:t>NAME</a:t>
            </a:r>
            <a:r>
              <a:rPr lang="de-AT" sz="2400" dirty="0"/>
              <a:t> des Kandidaten angegeben ist! Nummer alleine ist nicht ausreichend.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290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81E7D-D5B7-56D4-31B7-7A4F7FF5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C3AF12-FB30-7160-F796-1859EA8EB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F6B6C2-0C36-7A60-31E8-EC41EF9C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765" y="0"/>
            <a:ext cx="602847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4980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862B63-DB75-674E-8DFB-51DFEC44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CF6679-D5AF-1B2A-8E9E-3B1BA2699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FB0657-AAB9-87E5-A059-FB3C68B9F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947" y="0"/>
            <a:ext cx="61361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876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19887-6477-CE85-F2DC-6E0FE03AD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42490-0D57-C183-FE65-22F0422E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22" y="158649"/>
            <a:ext cx="6319684" cy="883572"/>
          </a:xfrm>
        </p:spPr>
        <p:txBody>
          <a:bodyPr>
            <a:normAutofit/>
          </a:bodyPr>
          <a:lstStyle/>
          <a:p>
            <a:r>
              <a:rPr lang="de-AT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Gültigkeit von Stimmzetteln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A6AD935-095B-D959-B85C-16ED6D6D8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8" y="1349150"/>
            <a:ext cx="11042755" cy="415969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6434B55-09AA-6E7B-6349-D479E45B880A}"/>
              </a:ext>
            </a:extLst>
          </p:cNvPr>
          <p:cNvSpPr/>
          <p:nvPr/>
        </p:nvSpPr>
        <p:spPr>
          <a:xfrm>
            <a:off x="6744929" y="4984953"/>
            <a:ext cx="1238865" cy="2458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22 Müller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03787AC-7878-B5D2-FE90-8E970EF54809}"/>
              </a:ext>
            </a:extLst>
          </p:cNvPr>
          <p:cNvSpPr/>
          <p:nvPr/>
        </p:nvSpPr>
        <p:spPr>
          <a:xfrm>
            <a:off x="10309121" y="4984953"/>
            <a:ext cx="1091381" cy="2458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Müller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678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FD5E8-45CC-C40B-0B8A-71EF6028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0" y="2528222"/>
            <a:ext cx="10515600" cy="1325563"/>
          </a:xfrm>
        </p:spPr>
        <p:txBody>
          <a:bodyPr>
            <a:normAutofit/>
          </a:bodyPr>
          <a:lstStyle/>
          <a:p>
            <a:r>
              <a:rPr lang="de-AT" sz="3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Vorzugsstimmen auszählen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53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85332" y="-253090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el 1"/>
          <p:cNvSpPr txBox="1">
            <a:spLocks/>
          </p:cNvSpPr>
          <p:nvPr/>
        </p:nvSpPr>
        <p:spPr>
          <a:xfrm>
            <a:off x="85332" y="1947119"/>
            <a:ext cx="8676222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1 </a:t>
            </a:r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Strassen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Wahllokal-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Verzeichnis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DFA8530-45F6-0B3A-C069-7ADD1BD92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418" y="1183511"/>
            <a:ext cx="6812621" cy="4467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4395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1FE62-0D7F-7A9F-0A26-D23B0546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414CFE-B8DE-8AB7-B930-DD0C99DC6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2CC35E-1889-FCCF-3FFE-0758379F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80" y="0"/>
            <a:ext cx="1041123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552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FA075-E33B-B322-50B6-B7E4757A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00B004-C469-0F56-33D5-EE0D88E64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32B309C-0A1B-A22A-189B-0894A5E7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71" y="365125"/>
            <a:ext cx="9051856" cy="58421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626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58AF3-0279-8621-A9C9-CFFCDC29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663D6E-C027-67D7-D466-FD023A793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6FEE81-0CE5-B4DE-AA4D-8DEF0193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389" y="0"/>
            <a:ext cx="8683221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2771103-EE01-2329-C8C7-B5BAAA943BAB}"/>
              </a:ext>
            </a:extLst>
          </p:cNvPr>
          <p:cNvSpPr/>
          <p:nvPr/>
        </p:nvSpPr>
        <p:spPr>
          <a:xfrm rot="21350443">
            <a:off x="8450924" y="5410270"/>
            <a:ext cx="275304" cy="3244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8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AE5B724-92CD-23BA-38C9-1AADD524C093}"/>
              </a:ext>
            </a:extLst>
          </p:cNvPr>
          <p:cNvCxnSpPr/>
          <p:nvPr/>
        </p:nvCxnSpPr>
        <p:spPr>
          <a:xfrm>
            <a:off x="8190271" y="4798142"/>
            <a:ext cx="186813" cy="17108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5927FA3E-DF88-A75F-1ED9-50234A529E0A}"/>
              </a:ext>
            </a:extLst>
          </p:cNvPr>
          <p:cNvSpPr/>
          <p:nvPr/>
        </p:nvSpPr>
        <p:spPr>
          <a:xfrm rot="21350443">
            <a:off x="8432832" y="4746368"/>
            <a:ext cx="275304" cy="3244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489943C-C001-DBBE-38B0-E04C6B91FDEB}"/>
              </a:ext>
            </a:extLst>
          </p:cNvPr>
          <p:cNvSpPr/>
          <p:nvPr/>
        </p:nvSpPr>
        <p:spPr>
          <a:xfrm rot="21350443">
            <a:off x="8450924" y="5053095"/>
            <a:ext cx="275304" cy="3244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298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6FAB4F4-EAC2-13CC-6A3D-36FECED03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883" y="1162449"/>
            <a:ext cx="2812765" cy="40545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E8C7E9B-73FA-BD02-E10C-4153A3E20CE4}"/>
                  </a:ext>
                </a:extLst>
              </p14:cNvPr>
              <p14:cNvContentPartPr/>
              <p14:nvPr/>
            </p14:nvContentPartPr>
            <p14:xfrm>
              <a:off x="2628814" y="2211432"/>
              <a:ext cx="334080" cy="126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E8C7E9B-73FA-BD02-E10C-4153A3E20C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4872" y="2103432"/>
                <a:ext cx="441604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20B28DA-8E51-6197-A521-DDB0507A1E46}"/>
                  </a:ext>
                </a:extLst>
              </p14:cNvPr>
              <p14:cNvContentPartPr/>
              <p14:nvPr/>
            </p14:nvContentPartPr>
            <p14:xfrm>
              <a:off x="2667694" y="2408352"/>
              <a:ext cx="613800" cy="309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20B28DA-8E51-6197-A521-DDB0507A1E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3694" y="2300352"/>
                <a:ext cx="7214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E64F69E5-9BCE-4F50-5A50-CA322D93C92C}"/>
                  </a:ext>
                </a:extLst>
              </p14:cNvPr>
              <p14:cNvContentPartPr/>
              <p14:nvPr/>
            </p14:nvContentPartPr>
            <p14:xfrm>
              <a:off x="1928069" y="4767710"/>
              <a:ext cx="1121400" cy="594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E64F69E5-9BCE-4F50-5A50-CA322D93C9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4069" y="4659710"/>
                <a:ext cx="122904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F0A1D7B2-8314-2918-BF59-2AB5C7139D65}"/>
                  </a:ext>
                </a:extLst>
              </p14:cNvPr>
              <p14:cNvContentPartPr/>
              <p14:nvPr/>
            </p14:nvContentPartPr>
            <p14:xfrm>
              <a:off x="1951968" y="4286620"/>
              <a:ext cx="1278360" cy="1008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F0A1D7B2-8314-2918-BF59-2AB5C7139D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97953" y="4178620"/>
                <a:ext cx="1386030" cy="225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9B174E7A-D777-7E0F-EE6E-04A6D3D0CFA4}"/>
              </a:ext>
            </a:extLst>
          </p:cNvPr>
          <p:cNvSpPr txBox="1"/>
          <p:nvPr/>
        </p:nvSpPr>
        <p:spPr>
          <a:xfrm>
            <a:off x="5066950" y="2099466"/>
            <a:ext cx="66948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Reihungsnummer kann bei Namensgleichheit als zusätzliches Unterscheidungsmerkmal für die  konkrete Zuordnung dienen</a:t>
            </a:r>
            <a:endParaRPr lang="de-AT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8382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7D7B987-B82D-5FB7-458F-63867122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55" y="1118371"/>
            <a:ext cx="9160962" cy="462125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33ACCE7-B779-CF12-009E-8AC25CF46586}"/>
              </a:ext>
            </a:extLst>
          </p:cNvPr>
          <p:cNvSpPr txBox="1"/>
          <p:nvPr/>
        </p:nvSpPr>
        <p:spPr>
          <a:xfrm>
            <a:off x="5603036" y="2275614"/>
            <a:ext cx="541423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Stimmzettel „Gemeinderatswahl“ in Papierflachsäcke verpacken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4B4EE24-E480-F1F7-F49B-C210BC069FA5}"/>
              </a:ext>
            </a:extLst>
          </p:cNvPr>
          <p:cNvSpPr/>
          <p:nvPr/>
        </p:nvSpPr>
        <p:spPr>
          <a:xfrm>
            <a:off x="5920240" y="3845274"/>
            <a:ext cx="4680155" cy="159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8822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78C9D-E6E0-03EF-1B84-F1D52355A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>
            <a:extLst>
              <a:ext uri="{FF2B5EF4-FFF2-40B4-BE49-F238E27FC236}">
                <a16:creationId xmlns:a16="http://schemas.microsoft.com/office/drawing/2014/main" id="{65A2B9C9-7205-FDCB-327A-8AC4DFCD918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EE8"/>
          </a:solidFill>
          <a:ln>
            <a:solidFill>
              <a:srgbClr val="FFFE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A5D7B6-242E-F7EE-4226-690252523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9A1380-B2EF-EE75-C466-286B64A7C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95DE7D-8E0B-D814-5790-70A447DB8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257"/>
            <a:ext cx="12192000" cy="633948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1E87A83-89C7-081E-A84A-BAE96B2E9EB0}"/>
              </a:ext>
            </a:extLst>
          </p:cNvPr>
          <p:cNvSpPr/>
          <p:nvPr/>
        </p:nvSpPr>
        <p:spPr>
          <a:xfrm>
            <a:off x="5400040" y="5146040"/>
            <a:ext cx="1254760" cy="5760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f. Partei 1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AD3940D-A2B4-BFC2-FD0B-67A1F18120D4}"/>
              </a:ext>
            </a:extLst>
          </p:cNvPr>
          <p:cNvSpPr/>
          <p:nvPr/>
        </p:nvSpPr>
        <p:spPr>
          <a:xfrm>
            <a:off x="6973570" y="5111530"/>
            <a:ext cx="1254760" cy="5760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f. Partei 2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083E74E-7A2A-05BE-B81F-F8E31608F7CF}"/>
              </a:ext>
            </a:extLst>
          </p:cNvPr>
          <p:cNvSpPr/>
          <p:nvPr/>
        </p:nvSpPr>
        <p:spPr>
          <a:xfrm>
            <a:off x="6491012" y="2172674"/>
            <a:ext cx="491613" cy="51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A0B6E03-0130-E731-CB89-650918C4F221}"/>
              </a:ext>
            </a:extLst>
          </p:cNvPr>
          <p:cNvGrpSpPr/>
          <p:nvPr/>
        </p:nvGrpSpPr>
        <p:grpSpPr>
          <a:xfrm>
            <a:off x="77280" y="1830929"/>
            <a:ext cx="2251587" cy="854320"/>
            <a:chOff x="7305368" y="511277"/>
            <a:chExt cx="2251587" cy="1179411"/>
          </a:xfrm>
        </p:grpSpPr>
        <p:sp>
          <p:nvSpPr>
            <p:cNvPr id="11" name="Sprechblase: oval 10">
              <a:extLst>
                <a:ext uri="{FF2B5EF4-FFF2-40B4-BE49-F238E27FC236}">
                  <a16:creationId xmlns:a16="http://schemas.microsoft.com/office/drawing/2014/main" id="{A7A686BF-E324-84F0-E39A-E491636CADA9}"/>
                </a:ext>
              </a:extLst>
            </p:cNvPr>
            <p:cNvSpPr/>
            <p:nvPr/>
          </p:nvSpPr>
          <p:spPr>
            <a:xfrm>
              <a:off x="7305368" y="511277"/>
              <a:ext cx="2133600" cy="1179411"/>
            </a:xfrm>
            <a:prstGeom prst="wedgeEllipseCallout">
              <a:avLst>
                <a:gd name="adj1" fmla="val 52439"/>
                <a:gd name="adj2" fmla="val 91678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Ich hab das Ergebnis!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93809381-35AA-B352-9DF5-67569777C990}"/>
                </a:ext>
              </a:extLst>
            </p:cNvPr>
            <p:cNvSpPr/>
            <p:nvPr/>
          </p:nvSpPr>
          <p:spPr>
            <a:xfrm>
              <a:off x="9137670" y="511277"/>
              <a:ext cx="419285" cy="52822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1C0BDB72-4EF2-FC7D-D688-3D252B973C82}"/>
              </a:ext>
            </a:extLst>
          </p:cNvPr>
          <p:cNvSpPr/>
          <p:nvPr/>
        </p:nvSpPr>
        <p:spPr>
          <a:xfrm>
            <a:off x="3932903" y="1796556"/>
            <a:ext cx="2025445" cy="888693"/>
          </a:xfrm>
          <a:prstGeom prst="rect">
            <a:avLst/>
          </a:prstGeom>
          <a:solidFill>
            <a:srgbClr val="FFFE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ECB8A6A-E5A7-0F40-2035-72C52A2C7198}"/>
              </a:ext>
            </a:extLst>
          </p:cNvPr>
          <p:cNvSpPr/>
          <p:nvPr/>
        </p:nvSpPr>
        <p:spPr>
          <a:xfrm>
            <a:off x="1365393" y="488895"/>
            <a:ext cx="2025445" cy="1325563"/>
          </a:xfrm>
          <a:prstGeom prst="rect">
            <a:avLst/>
          </a:prstGeom>
          <a:solidFill>
            <a:srgbClr val="FFFE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1593625-FE07-DBA3-4433-17DCB5D5653C}"/>
              </a:ext>
            </a:extLst>
          </p:cNvPr>
          <p:cNvSpPr/>
          <p:nvPr/>
        </p:nvSpPr>
        <p:spPr>
          <a:xfrm>
            <a:off x="8521700" y="5146040"/>
            <a:ext cx="1440180" cy="576000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Stapel für Ungültige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C53A4A-02C1-412B-936B-F94A4236DFD1}"/>
              </a:ext>
            </a:extLst>
          </p:cNvPr>
          <p:cNvSpPr/>
          <p:nvPr/>
        </p:nvSpPr>
        <p:spPr>
          <a:xfrm>
            <a:off x="7147559" y="2207318"/>
            <a:ext cx="2212751" cy="477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Stimmzettel stapeln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8A22A46-4A0C-E233-F09A-4B9058820122}"/>
              </a:ext>
            </a:extLst>
          </p:cNvPr>
          <p:cNvSpPr txBox="1"/>
          <p:nvPr/>
        </p:nvSpPr>
        <p:spPr>
          <a:xfrm>
            <a:off x="550734" y="313148"/>
            <a:ext cx="10117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…wir machen weiter mit der Bezirksratswahl</a:t>
            </a:r>
            <a:endParaRPr lang="de-AT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Kreuz 25">
            <a:extLst>
              <a:ext uri="{FF2B5EF4-FFF2-40B4-BE49-F238E27FC236}">
                <a16:creationId xmlns:a16="http://schemas.microsoft.com/office/drawing/2014/main" id="{70753995-6604-6301-3408-33863DB7A3D0}"/>
              </a:ext>
            </a:extLst>
          </p:cNvPr>
          <p:cNvSpPr/>
          <p:nvPr/>
        </p:nvSpPr>
        <p:spPr>
          <a:xfrm rot="2264652">
            <a:off x="3580326" y="3093540"/>
            <a:ext cx="914400" cy="914400"/>
          </a:xfrm>
          <a:prstGeom prst="plus">
            <a:avLst>
              <a:gd name="adj" fmla="val 41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526D1A9-580A-1FA9-CEF0-6E979FFA77FD}"/>
              </a:ext>
            </a:extLst>
          </p:cNvPr>
          <p:cNvSpPr/>
          <p:nvPr/>
        </p:nvSpPr>
        <p:spPr>
          <a:xfrm>
            <a:off x="3479800" y="2693998"/>
            <a:ext cx="1742440" cy="2343846"/>
          </a:xfrm>
          <a:prstGeom prst="rect">
            <a:avLst/>
          </a:prstGeom>
          <a:solidFill>
            <a:srgbClr val="FFFE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7E9084A-3BE4-3C4D-69EF-48AFB1BD3E6B}"/>
              </a:ext>
            </a:extLst>
          </p:cNvPr>
          <p:cNvGrpSpPr/>
          <p:nvPr/>
        </p:nvGrpSpPr>
        <p:grpSpPr>
          <a:xfrm>
            <a:off x="2566219" y="1027906"/>
            <a:ext cx="2572366" cy="1179411"/>
            <a:chOff x="2566219" y="1027906"/>
            <a:chExt cx="2572366" cy="1179411"/>
          </a:xfrm>
        </p:grpSpPr>
        <p:sp>
          <p:nvSpPr>
            <p:cNvPr id="18" name="Sprechblase: oval 17">
              <a:extLst>
                <a:ext uri="{FF2B5EF4-FFF2-40B4-BE49-F238E27FC236}">
                  <a16:creationId xmlns:a16="http://schemas.microsoft.com/office/drawing/2014/main" id="{8188F7AF-013A-097C-F35C-B513137E70C5}"/>
                </a:ext>
              </a:extLst>
            </p:cNvPr>
            <p:cNvSpPr/>
            <p:nvPr/>
          </p:nvSpPr>
          <p:spPr>
            <a:xfrm>
              <a:off x="2566219" y="1027906"/>
              <a:ext cx="2513372" cy="1179411"/>
            </a:xfrm>
            <a:prstGeom prst="wedgeEllipseCallout">
              <a:avLst>
                <a:gd name="adj1" fmla="val 4513"/>
                <a:gd name="adj2" fmla="val 97514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Keine Sofortmeldung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AE56C31D-86FA-CC0B-8AD6-383BABC84052}"/>
                </a:ext>
              </a:extLst>
            </p:cNvPr>
            <p:cNvSpPr/>
            <p:nvPr/>
          </p:nvSpPr>
          <p:spPr>
            <a:xfrm>
              <a:off x="4678927" y="1100982"/>
              <a:ext cx="459658" cy="51906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14CE47E-3678-8416-0960-5BFA298600DF}"/>
              </a:ext>
            </a:extLst>
          </p:cNvPr>
          <p:cNvGrpSpPr/>
          <p:nvPr/>
        </p:nvGrpSpPr>
        <p:grpSpPr>
          <a:xfrm>
            <a:off x="8726884" y="5728639"/>
            <a:ext cx="1266852" cy="1080994"/>
            <a:chOff x="8834120" y="5889171"/>
            <a:chExt cx="1266852" cy="1080994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335B797C-ECDA-00AA-BA28-15A8AF174C48}"/>
                </a:ext>
              </a:extLst>
            </p:cNvPr>
            <p:cNvGrpSpPr/>
            <p:nvPr/>
          </p:nvGrpSpPr>
          <p:grpSpPr>
            <a:xfrm>
              <a:off x="8834120" y="5889171"/>
              <a:ext cx="927469" cy="603704"/>
              <a:chOff x="8834120" y="5889171"/>
              <a:chExt cx="927469" cy="603704"/>
            </a:xfrm>
          </p:grpSpPr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4FEA67D-8715-82E5-509E-9CD8CD86155D}"/>
                  </a:ext>
                </a:extLst>
              </p:cNvPr>
              <p:cNvSpPr/>
              <p:nvPr/>
            </p:nvSpPr>
            <p:spPr>
              <a:xfrm>
                <a:off x="8834120" y="5889171"/>
                <a:ext cx="927469" cy="603704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0AB3A23D-4161-7F4C-546E-C79B6ECB26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34120" y="5889171"/>
                <a:ext cx="463734" cy="20338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5B46D5AA-CE74-7858-E8AE-4BED352980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0310" y="5935703"/>
                <a:ext cx="401279" cy="161502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8A549D74-6B29-6D7A-B8F0-C7A011190BAE}"/>
                </a:ext>
              </a:extLst>
            </p:cNvPr>
            <p:cNvGrpSpPr/>
            <p:nvPr/>
          </p:nvGrpSpPr>
          <p:grpSpPr>
            <a:xfrm>
              <a:off x="9020925" y="5960208"/>
              <a:ext cx="1080047" cy="1009957"/>
              <a:chOff x="7462519" y="5910108"/>
              <a:chExt cx="1080047" cy="1009957"/>
            </a:xfrm>
          </p:grpSpPr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1D8F5A35-A6F1-374D-65C6-3CEDAF30EADE}"/>
                  </a:ext>
                </a:extLst>
              </p:cNvPr>
              <p:cNvGrpSpPr/>
              <p:nvPr/>
            </p:nvGrpSpPr>
            <p:grpSpPr>
              <a:xfrm>
                <a:off x="7462519" y="5910108"/>
                <a:ext cx="1079869" cy="756104"/>
                <a:chOff x="8986520" y="6041571"/>
                <a:chExt cx="1079869" cy="756104"/>
              </a:xfrm>
            </p:grpSpPr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41701812-E23F-8995-8FCC-C3EAF3313E03}"/>
                    </a:ext>
                  </a:extLst>
                </p:cNvPr>
                <p:cNvGrpSpPr/>
                <p:nvPr/>
              </p:nvGrpSpPr>
              <p:grpSpPr>
                <a:xfrm>
                  <a:off x="8986520" y="6041571"/>
                  <a:ext cx="927469" cy="603704"/>
                  <a:chOff x="8834120" y="5889171"/>
                  <a:chExt cx="927469" cy="603704"/>
                </a:xfrm>
              </p:grpSpPr>
              <p:sp>
                <p:nvSpPr>
                  <p:cNvPr id="37" name="Rechteck 36">
                    <a:extLst>
                      <a:ext uri="{FF2B5EF4-FFF2-40B4-BE49-F238E27FC236}">
                        <a16:creationId xmlns:a16="http://schemas.microsoft.com/office/drawing/2014/main" id="{2C9757B2-55B8-4271-FECF-014CA5EA82C2}"/>
                      </a:ext>
                    </a:extLst>
                  </p:cNvPr>
                  <p:cNvSpPr/>
                  <p:nvPr/>
                </p:nvSpPr>
                <p:spPr>
                  <a:xfrm>
                    <a:off x="8834120" y="5889171"/>
                    <a:ext cx="927469" cy="60370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cxnSp>
                <p:nvCxnSpPr>
                  <p:cNvPr id="38" name="Gerader Verbinder 37">
                    <a:extLst>
                      <a:ext uri="{FF2B5EF4-FFF2-40B4-BE49-F238E27FC236}">
                        <a16:creationId xmlns:a16="http://schemas.microsoft.com/office/drawing/2014/main" id="{ACD5C74F-78BE-3D9C-C72D-0A6D826434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34120" y="5889171"/>
                    <a:ext cx="463734" cy="203389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Gerader Verbinder 38">
                    <a:extLst>
                      <a:ext uri="{FF2B5EF4-FFF2-40B4-BE49-F238E27FC236}">
                        <a16:creationId xmlns:a16="http://schemas.microsoft.com/office/drawing/2014/main" id="{CFC56298-9D9B-4F89-0F66-4ADE84DE04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360310" y="5935703"/>
                    <a:ext cx="401279" cy="161502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1382698E-2428-53E9-0699-EB8E1F0F85A3}"/>
                    </a:ext>
                  </a:extLst>
                </p:cNvPr>
                <p:cNvGrpSpPr/>
                <p:nvPr/>
              </p:nvGrpSpPr>
              <p:grpSpPr>
                <a:xfrm>
                  <a:off x="9138920" y="6193971"/>
                  <a:ext cx="927469" cy="603704"/>
                  <a:chOff x="8834120" y="5889171"/>
                  <a:chExt cx="927469" cy="603704"/>
                </a:xfrm>
              </p:grpSpPr>
              <p:sp>
                <p:nvSpPr>
                  <p:cNvPr id="41" name="Rechteck 40">
                    <a:extLst>
                      <a:ext uri="{FF2B5EF4-FFF2-40B4-BE49-F238E27FC236}">
                        <a16:creationId xmlns:a16="http://schemas.microsoft.com/office/drawing/2014/main" id="{BBD6B0E5-55FC-F32D-B6CB-CBCC38BA2352}"/>
                      </a:ext>
                    </a:extLst>
                  </p:cNvPr>
                  <p:cNvSpPr/>
                  <p:nvPr/>
                </p:nvSpPr>
                <p:spPr>
                  <a:xfrm>
                    <a:off x="8834120" y="5889171"/>
                    <a:ext cx="927469" cy="60370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cxnSp>
                <p:nvCxnSpPr>
                  <p:cNvPr id="42" name="Gerader Verbinder 41">
                    <a:extLst>
                      <a:ext uri="{FF2B5EF4-FFF2-40B4-BE49-F238E27FC236}">
                        <a16:creationId xmlns:a16="http://schemas.microsoft.com/office/drawing/2014/main" id="{4074C16F-A02B-3530-C903-E1AD7C9A74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834120" y="5889171"/>
                    <a:ext cx="463734" cy="203389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Gerader Verbinder 42">
                    <a:extLst>
                      <a:ext uri="{FF2B5EF4-FFF2-40B4-BE49-F238E27FC236}">
                        <a16:creationId xmlns:a16="http://schemas.microsoft.com/office/drawing/2014/main" id="{20EC16BA-1294-807E-42F2-59B1729656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360310" y="5935703"/>
                    <a:ext cx="401279" cy="161502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D74A40FB-A05C-D2B9-C752-064AE4ADF20E}"/>
                  </a:ext>
                </a:extLst>
              </p:cNvPr>
              <p:cNvSpPr/>
              <p:nvPr/>
            </p:nvSpPr>
            <p:spPr>
              <a:xfrm>
                <a:off x="7628166" y="6005665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sz="1050" dirty="0">
                    <a:latin typeface="Segoe Print" panose="02000600000000000000" pitchFamily="2" charset="0"/>
                  </a:rPr>
                  <a:t>Ungültig BR</a:t>
                </a:r>
              </a:p>
            </p:txBody>
          </p:sp>
        </p:grpSp>
      </p:grpSp>
      <p:sp>
        <p:nvSpPr>
          <p:cNvPr id="47" name="Rechteck 46">
            <a:extLst>
              <a:ext uri="{FF2B5EF4-FFF2-40B4-BE49-F238E27FC236}">
                <a16:creationId xmlns:a16="http://schemas.microsoft.com/office/drawing/2014/main" id="{37924322-1738-2384-2DD2-791C0CFDAC7A}"/>
              </a:ext>
            </a:extLst>
          </p:cNvPr>
          <p:cNvSpPr/>
          <p:nvPr/>
        </p:nvSpPr>
        <p:spPr>
          <a:xfrm>
            <a:off x="9708917" y="2207318"/>
            <a:ext cx="2025445" cy="1944160"/>
          </a:xfrm>
          <a:prstGeom prst="rect">
            <a:avLst/>
          </a:prstGeom>
          <a:solidFill>
            <a:srgbClr val="FFFEE8"/>
          </a:solidFill>
          <a:ln>
            <a:solidFill>
              <a:srgbClr val="FFFE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8E36CF0-B9D7-B7F4-B947-296FB84F59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494" y="369414"/>
            <a:ext cx="1788301" cy="351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7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FCBBA-EFE1-B3F5-0CA1-D0B4B8838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FF5B652-B73C-AE24-984E-E483149B2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010" y="2271247"/>
            <a:ext cx="5584041" cy="350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A7C1DD-6EBA-0C4D-BCC6-29EF1B0B1A15}"/>
              </a:ext>
            </a:extLst>
          </p:cNvPr>
          <p:cNvSpPr txBox="1"/>
          <p:nvPr/>
        </p:nvSpPr>
        <p:spPr>
          <a:xfrm>
            <a:off x="537907" y="788516"/>
            <a:ext cx="11341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32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Anschließend die Vorzugsstimmen des Bezirksrates auszählen.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ECF4B7-3632-88AF-73AC-38AC2BE13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17" y="2271248"/>
            <a:ext cx="4550973" cy="350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6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18B7C12-57A5-22D2-1EE3-DCDEF2697221}"/>
              </a:ext>
            </a:extLst>
          </p:cNvPr>
          <p:cNvSpPr txBox="1"/>
          <p:nvPr/>
        </p:nvSpPr>
        <p:spPr>
          <a:xfrm>
            <a:off x="529440" y="475249"/>
            <a:ext cx="11341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 am Ende =&gt; </a:t>
            </a:r>
            <a:r>
              <a:rPr lang="de-AT" sz="2800" b="1" dirty="0">
                <a:solidFill>
                  <a:schemeClr val="accent1">
                    <a:lumMod val="75000"/>
                  </a:schemeClr>
                </a:solidFill>
                <a:highlight>
                  <a:srgbClr val="F4E3CF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Niederschrift</a:t>
            </a:r>
            <a:r>
              <a:rPr lang="de-AT" sz="2800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unterschreiben und vergewissern, dass alle Stimmzettel in braune Flachsäcke verpackt sind!</a:t>
            </a:r>
            <a:endParaRPr lang="de-AT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EC294EF-70FA-7150-EFF4-939E8C8B5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76"/>
            <a:ext cx="12192000" cy="6185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7206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C2AB5-986A-D89B-1CDB-B7CDF6CF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7215"/>
            <a:ext cx="10515600" cy="1325563"/>
          </a:xfrm>
        </p:spPr>
        <p:txBody>
          <a:bodyPr>
            <a:noAutofit/>
          </a:bodyPr>
          <a:lstStyle/>
          <a:p>
            <a:r>
              <a:rPr lang="de-AT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Niederschrift</a:t>
            </a:r>
            <a:r>
              <a:rPr lang="de-AT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Urkunde mit voller Beweiskraft</a:t>
            </a:r>
            <a:br>
              <a:rPr lang="de-AT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de-AT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Kontrollieren</a:t>
            </a:r>
            <a:r>
              <a:rPr lang="de-AT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Unterschreiben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6434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EBC80380-6711-931E-3BC5-BC294F31D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88" y="2646284"/>
            <a:ext cx="9812101" cy="1023190"/>
          </a:xfrm>
        </p:spPr>
        <p:txBody>
          <a:bodyPr>
            <a:noAutofit/>
          </a:bodyPr>
          <a:lstStyle/>
          <a:p>
            <a:r>
              <a:rPr lang="de-AT" sz="3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 Wiederholung: </a:t>
            </a:r>
            <a:r>
              <a:rPr lang="de-AT" sz="3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Unbedingt beachten!</a:t>
            </a:r>
            <a:endParaRPr lang="de-AT" sz="3800" b="1" dirty="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64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5B213-728A-70B2-C938-A3078E7D1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7E7E78-AA98-6032-54C3-188DE5C10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6E90A5-2A25-CE90-4243-A525352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80"/>
            <a:ext cx="12192000" cy="6735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4462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6C02F66-4EBE-F6D3-4967-35B6183C1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60" y="1411999"/>
            <a:ext cx="10376582" cy="36921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31B8B0E-CA3E-D98D-CB47-110F943018FF}"/>
              </a:ext>
            </a:extLst>
          </p:cNvPr>
          <p:cNvSpPr txBox="1"/>
          <p:nvPr/>
        </p:nvSpPr>
        <p:spPr>
          <a:xfrm>
            <a:off x="529440" y="475249"/>
            <a:ext cx="11341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am Ende =&gt; alles korrekt verstauen.</a:t>
            </a:r>
            <a:endParaRPr lang="de-AT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94C6DF-BFB6-C39D-7897-810EB23691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285" y="4149247"/>
            <a:ext cx="1716838" cy="12979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62683C1-9468-229C-7DFF-692964204D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123" y="4181806"/>
            <a:ext cx="1086990" cy="133588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A3FDD9F-BA13-38BF-7F63-31FC880215D7}"/>
              </a:ext>
            </a:extLst>
          </p:cNvPr>
          <p:cNvSpPr txBox="1"/>
          <p:nvPr/>
        </p:nvSpPr>
        <p:spPr>
          <a:xfrm>
            <a:off x="1328849" y="3980765"/>
            <a:ext cx="27262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Müll bitte nicht in die Urne!</a:t>
            </a:r>
            <a:b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wenn „Brieföffner kaputtgeht diesen bitte mit nach Hause nehmen – Verletzungsgefahr!.“</a:t>
            </a:r>
            <a:endParaRPr lang="de-A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254D4E-4C52-9371-147D-C3B5F22E9768}"/>
              </a:ext>
            </a:extLst>
          </p:cNvPr>
          <p:cNvSpPr txBox="1"/>
          <p:nvPr/>
        </p:nvSpPr>
        <p:spPr>
          <a:xfrm>
            <a:off x="8081194" y="4366472"/>
            <a:ext cx="27262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Alles wieder richtig</a:t>
            </a:r>
          </a:p>
          <a:p>
            <a:pPr algn="ctr"/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einsortieren</a:t>
            </a:r>
            <a:endParaRPr lang="de-A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5256779-97FA-41EE-3EB4-8C01CE1C07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401" y="4931924"/>
            <a:ext cx="1086990" cy="79251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1592849-D41E-DEC4-58EB-14986F0843B6}"/>
              </a:ext>
            </a:extLst>
          </p:cNvPr>
          <p:cNvSpPr txBox="1"/>
          <p:nvPr/>
        </p:nvSpPr>
        <p:spPr>
          <a:xfrm>
            <a:off x="1523961" y="6068735"/>
            <a:ext cx="93522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Bitte sämtliche Materialien (Kuli, Tixo, Brieföffner,…) zurückbringen</a:t>
            </a:r>
            <a:endParaRPr lang="de-A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7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38AFB40-5E82-858A-41F7-857C1EF4C062}"/>
              </a:ext>
            </a:extLst>
          </p:cNvPr>
          <p:cNvSpPr txBox="1"/>
          <p:nvPr/>
        </p:nvSpPr>
        <p:spPr>
          <a:xfrm>
            <a:off x="850672" y="2905780"/>
            <a:ext cx="787054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‼️</a:t>
            </a:r>
            <a:r>
              <a:rPr lang="de-AT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Keine leeren Stimmzettel zurücklassen</a:t>
            </a:r>
            <a:r>
              <a:rPr lang="de-DE" sz="3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‼️</a:t>
            </a:r>
            <a:endParaRPr lang="de-AT" sz="35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2997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EAD15-8AA8-81A1-7C9B-7B8FA420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14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Vielen Dank für Ihre Aufmerksamkeit und wir wünschen einen erfolgreichen Wahlsonntag!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770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4057604" y="1142030"/>
            <a:ext cx="3612598" cy="4649169"/>
            <a:chOff x="5216434" y="1088570"/>
            <a:chExt cx="2682243" cy="3849190"/>
          </a:xfrm>
          <a:solidFill>
            <a:schemeClr val="tx1">
              <a:lumMod val="85000"/>
            </a:schemeClr>
          </a:solidFill>
        </p:grpSpPr>
        <p:sp>
          <p:nvSpPr>
            <p:cNvPr id="9" name="Rechteck 8"/>
            <p:cNvSpPr/>
            <p:nvPr/>
          </p:nvSpPr>
          <p:spPr>
            <a:xfrm>
              <a:off x="5738949" y="1088570"/>
              <a:ext cx="1645920" cy="23513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" name="Gerader Verbinder 9"/>
            <p:cNvCxnSpPr/>
            <p:nvPr/>
          </p:nvCxnSpPr>
          <p:spPr>
            <a:xfrm flipH="1">
              <a:off x="5216434" y="1097280"/>
              <a:ext cx="513806" cy="42672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>
            <a:xfrm>
              <a:off x="5225143" y="1550126"/>
              <a:ext cx="34834" cy="2203268"/>
            </a:xfrm>
            <a:prstGeom prst="line">
              <a:avLst/>
            </a:prstGeom>
            <a:grpFill/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 flipH="1">
              <a:off x="5242560" y="3439885"/>
              <a:ext cx="513806" cy="426720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ieren 12"/>
            <p:cNvGrpSpPr/>
            <p:nvPr/>
          </p:nvGrpSpPr>
          <p:grpSpPr>
            <a:xfrm flipH="1">
              <a:off x="7358745" y="1088570"/>
              <a:ext cx="539932" cy="2769325"/>
              <a:chOff x="5368834" y="1249680"/>
              <a:chExt cx="539932" cy="2769325"/>
            </a:xfrm>
            <a:grpFill/>
          </p:grpSpPr>
          <p:cxnSp>
            <p:nvCxnSpPr>
              <p:cNvPr id="20" name="Gerader Verbinder 19"/>
              <p:cNvCxnSpPr/>
              <p:nvPr/>
            </p:nvCxnSpPr>
            <p:spPr>
              <a:xfrm flipH="1">
                <a:off x="5368834" y="1249680"/>
                <a:ext cx="513806" cy="426720"/>
              </a:xfrm>
              <a:prstGeom prst="line">
                <a:avLst/>
              </a:prstGeom>
              <a:grpFill/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/>
              <p:cNvCxnSpPr/>
              <p:nvPr/>
            </p:nvCxnSpPr>
            <p:spPr>
              <a:xfrm>
                <a:off x="5377543" y="1702526"/>
                <a:ext cx="34834" cy="2203268"/>
              </a:xfrm>
              <a:prstGeom prst="line">
                <a:avLst/>
              </a:prstGeom>
              <a:grpFill/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/>
              <p:cNvCxnSpPr/>
              <p:nvPr/>
            </p:nvCxnSpPr>
            <p:spPr>
              <a:xfrm flipH="1">
                <a:off x="5394960" y="3592285"/>
                <a:ext cx="513806" cy="426720"/>
              </a:xfrm>
              <a:prstGeom prst="line">
                <a:avLst/>
              </a:prstGeom>
              <a:grpFill/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rapezoid 13"/>
            <p:cNvSpPr/>
            <p:nvPr/>
          </p:nvSpPr>
          <p:spPr>
            <a:xfrm>
              <a:off x="5625739" y="3496488"/>
              <a:ext cx="1846217" cy="600893"/>
            </a:xfrm>
            <a:prstGeom prst="trapezoid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" name="Gerader Verbinder 14"/>
            <p:cNvCxnSpPr/>
            <p:nvPr/>
          </p:nvCxnSpPr>
          <p:spPr>
            <a:xfrm>
              <a:off x="5625739" y="4097381"/>
              <a:ext cx="8708" cy="840379"/>
            </a:xfrm>
            <a:prstGeom prst="line">
              <a:avLst/>
            </a:prstGeom>
            <a:grpFill/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>
              <a:off x="7428413" y="4097380"/>
              <a:ext cx="8708" cy="840379"/>
            </a:xfrm>
            <a:prstGeom prst="line">
              <a:avLst/>
            </a:prstGeom>
            <a:grpFill/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en 16"/>
            <p:cNvGrpSpPr/>
            <p:nvPr/>
          </p:nvGrpSpPr>
          <p:grpSpPr>
            <a:xfrm rot="-3240000">
              <a:off x="6986114" y="3526972"/>
              <a:ext cx="117848" cy="452843"/>
              <a:chOff x="3082832" y="3448592"/>
              <a:chExt cx="235135" cy="1288870"/>
            </a:xfrm>
            <a:grpFill/>
          </p:grpSpPr>
          <p:sp>
            <p:nvSpPr>
              <p:cNvPr id="18" name="Rechteck 17"/>
              <p:cNvSpPr/>
              <p:nvPr/>
            </p:nvSpPr>
            <p:spPr>
              <a:xfrm rot="5400000">
                <a:off x="2743200" y="4162694"/>
                <a:ext cx="914400" cy="235135"/>
              </a:xfrm>
              <a:prstGeom prst="rect">
                <a:avLst/>
              </a:prstGeom>
              <a:grpFill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Gleichschenkliges Dreieck 18"/>
              <p:cNvSpPr/>
              <p:nvPr/>
            </p:nvSpPr>
            <p:spPr>
              <a:xfrm>
                <a:off x="3082832" y="3448592"/>
                <a:ext cx="230775" cy="304803"/>
              </a:xfrm>
              <a:prstGeom prst="triangle">
                <a:avLst/>
              </a:prstGeom>
              <a:grpFill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0" name="Gruppieren 29"/>
          <p:cNvGrpSpPr/>
          <p:nvPr/>
        </p:nvGrpSpPr>
        <p:grpSpPr>
          <a:xfrm>
            <a:off x="4196379" y="1294758"/>
            <a:ext cx="3275153" cy="2647818"/>
            <a:chOff x="4196379" y="1294758"/>
            <a:chExt cx="3275153" cy="2647818"/>
          </a:xfrm>
        </p:grpSpPr>
        <p:graphicFrame>
          <p:nvGraphicFramePr>
            <p:cNvPr id="23" name="Objekt 22"/>
            <p:cNvGraphicFramePr>
              <a:graphicFrameLocks noChangeAspect="1"/>
            </p:cNvGraphicFramePr>
            <p:nvPr/>
          </p:nvGraphicFramePr>
          <p:xfrm>
            <a:off x="4761354" y="1294758"/>
            <a:ext cx="2144205" cy="24717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3" imgW="11344112" imgH="16040074" progId="AcroExch.Document.2020">
                    <p:embed/>
                  </p:oleObj>
                </mc:Choice>
                <mc:Fallback>
                  <p:oleObj name="Acrobat Document" r:id="rId3" imgW="11344112" imgH="16040074" progId="AcroExch.Document.2020">
                    <p:embed/>
                    <p:pic>
                      <p:nvPicPr>
                        <p:cNvPr id="23" name="Objekt 22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61354" y="1294758"/>
                          <a:ext cx="2144205" cy="24717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Rechteck 27"/>
            <p:cNvSpPr/>
            <p:nvPr/>
          </p:nvSpPr>
          <p:spPr>
            <a:xfrm>
              <a:off x="6906332" y="1308017"/>
              <a:ext cx="565200" cy="2628000"/>
            </a:xfrm>
            <a:custGeom>
              <a:avLst/>
              <a:gdLst>
                <a:gd name="connsiteX0" fmla="*/ 0 w 438327"/>
                <a:gd name="connsiteY0" fmla="*/ 0 h 903623"/>
                <a:gd name="connsiteX1" fmla="*/ 438327 w 438327"/>
                <a:gd name="connsiteY1" fmla="*/ 0 h 903623"/>
                <a:gd name="connsiteX2" fmla="*/ 438327 w 438327"/>
                <a:gd name="connsiteY2" fmla="*/ 903623 h 903623"/>
                <a:gd name="connsiteX3" fmla="*/ 0 w 438327"/>
                <a:gd name="connsiteY3" fmla="*/ 903623 h 903623"/>
                <a:gd name="connsiteX4" fmla="*/ 0 w 438327"/>
                <a:gd name="connsiteY4" fmla="*/ 0 h 903623"/>
                <a:gd name="connsiteX0" fmla="*/ 0 w 696510"/>
                <a:gd name="connsiteY0" fmla="*/ 0 h 903623"/>
                <a:gd name="connsiteX1" fmla="*/ 696510 w 696510"/>
                <a:gd name="connsiteY1" fmla="*/ 419548 h 903623"/>
                <a:gd name="connsiteX2" fmla="*/ 438327 w 696510"/>
                <a:gd name="connsiteY2" fmla="*/ 903623 h 903623"/>
                <a:gd name="connsiteX3" fmla="*/ 0 w 696510"/>
                <a:gd name="connsiteY3" fmla="*/ 903623 h 903623"/>
                <a:gd name="connsiteX4" fmla="*/ 0 w 696510"/>
                <a:gd name="connsiteY4" fmla="*/ 0 h 903623"/>
                <a:gd name="connsiteX0" fmla="*/ 0 w 696510"/>
                <a:gd name="connsiteY0" fmla="*/ 0 h 2517270"/>
                <a:gd name="connsiteX1" fmla="*/ 696510 w 696510"/>
                <a:gd name="connsiteY1" fmla="*/ 419548 h 2517270"/>
                <a:gd name="connsiteX2" fmla="*/ 438327 w 696510"/>
                <a:gd name="connsiteY2" fmla="*/ 903623 h 2517270"/>
                <a:gd name="connsiteX3" fmla="*/ 0 w 696510"/>
                <a:gd name="connsiteY3" fmla="*/ 2517270 h 2517270"/>
                <a:gd name="connsiteX4" fmla="*/ 0 w 696510"/>
                <a:gd name="connsiteY4" fmla="*/ 0 h 2517270"/>
                <a:gd name="connsiteX0" fmla="*/ 0 w 696510"/>
                <a:gd name="connsiteY0" fmla="*/ 0 h 2786211"/>
                <a:gd name="connsiteX1" fmla="*/ 696510 w 696510"/>
                <a:gd name="connsiteY1" fmla="*/ 419548 h 2786211"/>
                <a:gd name="connsiteX2" fmla="*/ 524388 w 696510"/>
                <a:gd name="connsiteY2" fmla="*/ 2786211 h 2786211"/>
                <a:gd name="connsiteX3" fmla="*/ 0 w 696510"/>
                <a:gd name="connsiteY3" fmla="*/ 2517270 h 2786211"/>
                <a:gd name="connsiteX4" fmla="*/ 0 w 696510"/>
                <a:gd name="connsiteY4" fmla="*/ 0 h 2786211"/>
                <a:gd name="connsiteX0" fmla="*/ 0 w 578176"/>
                <a:gd name="connsiteY0" fmla="*/ 0 h 2786211"/>
                <a:gd name="connsiteX1" fmla="*/ 578176 w 578176"/>
                <a:gd name="connsiteY1" fmla="*/ 473336 h 2786211"/>
                <a:gd name="connsiteX2" fmla="*/ 524388 w 578176"/>
                <a:gd name="connsiteY2" fmla="*/ 2786211 h 2786211"/>
                <a:gd name="connsiteX3" fmla="*/ 0 w 578176"/>
                <a:gd name="connsiteY3" fmla="*/ 2517270 h 2786211"/>
                <a:gd name="connsiteX4" fmla="*/ 0 w 578176"/>
                <a:gd name="connsiteY4" fmla="*/ 0 h 278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176" h="2786211">
                  <a:moveTo>
                    <a:pt x="0" y="0"/>
                  </a:moveTo>
                  <a:lnTo>
                    <a:pt x="578176" y="473336"/>
                  </a:lnTo>
                  <a:lnTo>
                    <a:pt x="524388" y="2786211"/>
                  </a:lnTo>
                  <a:lnTo>
                    <a:pt x="0" y="251727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7"/>
            <p:cNvSpPr/>
            <p:nvPr/>
          </p:nvSpPr>
          <p:spPr>
            <a:xfrm flipH="1">
              <a:off x="4196379" y="1312961"/>
              <a:ext cx="564202" cy="2629615"/>
            </a:xfrm>
            <a:custGeom>
              <a:avLst/>
              <a:gdLst>
                <a:gd name="connsiteX0" fmla="*/ 0 w 438327"/>
                <a:gd name="connsiteY0" fmla="*/ 0 h 903623"/>
                <a:gd name="connsiteX1" fmla="*/ 438327 w 438327"/>
                <a:gd name="connsiteY1" fmla="*/ 0 h 903623"/>
                <a:gd name="connsiteX2" fmla="*/ 438327 w 438327"/>
                <a:gd name="connsiteY2" fmla="*/ 903623 h 903623"/>
                <a:gd name="connsiteX3" fmla="*/ 0 w 438327"/>
                <a:gd name="connsiteY3" fmla="*/ 903623 h 903623"/>
                <a:gd name="connsiteX4" fmla="*/ 0 w 438327"/>
                <a:gd name="connsiteY4" fmla="*/ 0 h 903623"/>
                <a:gd name="connsiteX0" fmla="*/ 0 w 696510"/>
                <a:gd name="connsiteY0" fmla="*/ 0 h 903623"/>
                <a:gd name="connsiteX1" fmla="*/ 696510 w 696510"/>
                <a:gd name="connsiteY1" fmla="*/ 419548 h 903623"/>
                <a:gd name="connsiteX2" fmla="*/ 438327 w 696510"/>
                <a:gd name="connsiteY2" fmla="*/ 903623 h 903623"/>
                <a:gd name="connsiteX3" fmla="*/ 0 w 696510"/>
                <a:gd name="connsiteY3" fmla="*/ 903623 h 903623"/>
                <a:gd name="connsiteX4" fmla="*/ 0 w 696510"/>
                <a:gd name="connsiteY4" fmla="*/ 0 h 903623"/>
                <a:gd name="connsiteX0" fmla="*/ 0 w 696510"/>
                <a:gd name="connsiteY0" fmla="*/ 0 h 2517270"/>
                <a:gd name="connsiteX1" fmla="*/ 696510 w 696510"/>
                <a:gd name="connsiteY1" fmla="*/ 419548 h 2517270"/>
                <a:gd name="connsiteX2" fmla="*/ 438327 w 696510"/>
                <a:gd name="connsiteY2" fmla="*/ 903623 h 2517270"/>
                <a:gd name="connsiteX3" fmla="*/ 0 w 696510"/>
                <a:gd name="connsiteY3" fmla="*/ 2517270 h 2517270"/>
                <a:gd name="connsiteX4" fmla="*/ 0 w 696510"/>
                <a:gd name="connsiteY4" fmla="*/ 0 h 2517270"/>
                <a:gd name="connsiteX0" fmla="*/ 0 w 696510"/>
                <a:gd name="connsiteY0" fmla="*/ 0 h 2786211"/>
                <a:gd name="connsiteX1" fmla="*/ 696510 w 696510"/>
                <a:gd name="connsiteY1" fmla="*/ 419548 h 2786211"/>
                <a:gd name="connsiteX2" fmla="*/ 524388 w 696510"/>
                <a:gd name="connsiteY2" fmla="*/ 2786211 h 2786211"/>
                <a:gd name="connsiteX3" fmla="*/ 0 w 696510"/>
                <a:gd name="connsiteY3" fmla="*/ 2517270 h 2786211"/>
                <a:gd name="connsiteX4" fmla="*/ 0 w 696510"/>
                <a:gd name="connsiteY4" fmla="*/ 0 h 2786211"/>
                <a:gd name="connsiteX0" fmla="*/ 0 w 578176"/>
                <a:gd name="connsiteY0" fmla="*/ 0 h 2786211"/>
                <a:gd name="connsiteX1" fmla="*/ 578176 w 578176"/>
                <a:gd name="connsiteY1" fmla="*/ 473336 h 2786211"/>
                <a:gd name="connsiteX2" fmla="*/ 524388 w 578176"/>
                <a:gd name="connsiteY2" fmla="*/ 2786211 h 2786211"/>
                <a:gd name="connsiteX3" fmla="*/ 0 w 578176"/>
                <a:gd name="connsiteY3" fmla="*/ 2517270 h 2786211"/>
                <a:gd name="connsiteX4" fmla="*/ 0 w 578176"/>
                <a:gd name="connsiteY4" fmla="*/ 0 h 278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176" h="2786211">
                  <a:moveTo>
                    <a:pt x="0" y="0"/>
                  </a:moveTo>
                  <a:lnTo>
                    <a:pt x="578176" y="473336"/>
                  </a:lnTo>
                  <a:lnTo>
                    <a:pt x="524388" y="2786211"/>
                  </a:lnTo>
                  <a:lnTo>
                    <a:pt x="0" y="251727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EE00C6A0-59B5-C388-D488-6569DCC27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04" y="1699511"/>
            <a:ext cx="3655196" cy="2055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D80EA0-E28C-661F-8668-8C993530F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163"/>
            <a:ext cx="12435840" cy="699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435938" y="1456370"/>
            <a:ext cx="8676222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Stimmzettel-</a:t>
            </a:r>
          </a:p>
          <a:p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Schablonen</a:t>
            </a: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10433125" y="800677"/>
            <a:ext cx="781487" cy="820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e-DE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8A2FB05-3F28-E41C-D773-AB26146B6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826" y="745948"/>
            <a:ext cx="2212043" cy="306282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4A0FB60-30B2-E35D-12A7-279DAD75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226" y="898348"/>
            <a:ext cx="2212043" cy="30628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2ADFB72-16E0-DD6C-2455-E7E1B396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626" y="1050748"/>
            <a:ext cx="2212043" cy="30628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B697DC9-B693-0A14-BD45-6B9325EB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026" y="1203149"/>
            <a:ext cx="3545319" cy="4908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3714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7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720</Words>
  <Application>Microsoft Office PowerPoint</Application>
  <PresentationFormat>Breitbild</PresentationFormat>
  <Paragraphs>158</Paragraphs>
  <Slides>72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82" baseType="lpstr">
      <vt:lpstr>ADLaM Display</vt:lpstr>
      <vt:lpstr>Aptos</vt:lpstr>
      <vt:lpstr>Aptos Display</vt:lpstr>
      <vt:lpstr>Arial</vt:lpstr>
      <vt:lpstr>Calibri</vt:lpstr>
      <vt:lpstr>Cochocib Script Latin Pro</vt:lpstr>
      <vt:lpstr>Segoe Print</vt:lpstr>
      <vt:lpstr>Segoe Script</vt:lpstr>
      <vt:lpstr>Office</vt:lpstr>
      <vt:lpstr>Acrobat Document</vt:lpstr>
      <vt:lpstr>Für das webinar und live</vt:lpstr>
      <vt:lpstr>PowerPoint-Präsentation</vt:lpstr>
      <vt:lpstr>Wo finde ich was?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Wahlzeit: 07:00-16:00 Uhr  Es gibt zwei  Wählergruppen</vt:lpstr>
      <vt:lpstr>PowerPoint-Präsentation</vt:lpstr>
      <vt:lpstr>PowerPoint-Präsentation</vt:lpstr>
      <vt:lpstr>So läuft es in der Regel den ganzen Tag über ab</vt:lpstr>
      <vt:lpstr>PowerPoint-Präsentation</vt:lpstr>
      <vt:lpstr>PowerPoint-Präsentation</vt:lpstr>
      <vt:lpstr>PowerPoint-Präsentation</vt:lpstr>
      <vt:lpstr>Gelegentlich kommen Wähler mit Wahlkarte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Abgegebene Briefwahlkarten am Wahltag…</vt:lpstr>
      <vt:lpstr>PowerPoint-Präsentation</vt:lpstr>
      <vt:lpstr>PowerPoint-Präsentation</vt:lpstr>
      <vt:lpstr>PowerPoint-Präsentation</vt:lpstr>
      <vt:lpstr>Um 16:00 Uhr ist Schluss…</vt:lpstr>
      <vt:lpstr>PowerPoint-Präsentation</vt:lpstr>
      <vt:lpstr>Nichtigkeitsgründe von aussen erkennbar</vt:lpstr>
      <vt:lpstr>Nichtigkeitsgründe nach dem Öffnen erkennbar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Gültigkeit von Stimmzetteln</vt:lpstr>
      <vt:lpstr>PowerPoint-Präsentation</vt:lpstr>
      <vt:lpstr>PowerPoint-Präsentation</vt:lpstr>
      <vt:lpstr>PowerPoint-Präsentation</vt:lpstr>
      <vt:lpstr>Gültigkeit von Stimmzetteln</vt:lpstr>
      <vt:lpstr>Vorzugsstimmen auszählen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Niederschrift – Urkunde mit voller Beweiskraft  Kontrollieren und Unterschreiben</vt:lpstr>
      <vt:lpstr>Zur Wiederholung: Unbedingt beachten!</vt:lpstr>
      <vt:lpstr>PowerPoint-Präsentation</vt:lpstr>
      <vt:lpstr>PowerPoint-Präsentation</vt:lpstr>
      <vt:lpstr>Vielen Dank für Ihre Aufmerksamkeit und wir wünschen einen erfolgreichen Wahlsonntag!</vt:lpstr>
    </vt:vector>
  </TitlesOfParts>
  <Company>Haus Graz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Spreizer Andrea</dc:creator>
  <cp:lastModifiedBy>Spreizer Andrea</cp:lastModifiedBy>
  <cp:revision>82</cp:revision>
  <dcterms:created xsi:type="dcterms:W3CDTF">2026-05-09T04:37:49Z</dcterms:created>
  <dcterms:modified xsi:type="dcterms:W3CDTF">2026-06-15T15:43:20Z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62E1AD28-6D75-4DA5-BDA2-052751D3E5CC</vt:lpwstr>
  </property>
  <property fmtid="{D5CDD505-2E9C-101B-9397-08002B2CF9AE}" pid="3" name="ArticulatePath">
    <vt:lpwstr>Präsentation1</vt:lpwstr>
  </property>
</Properties>
</file>