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ink/ink1.xml" ContentType="application/inkml+xml"/>
  <Override PartName="/ppt/ink/ink2.xml" ContentType="application/inkml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70" r:id="rId4"/>
    <p:sldId id="428" r:id="rId5"/>
    <p:sldId id="485" r:id="rId6"/>
    <p:sldId id="425" r:id="rId7"/>
    <p:sldId id="520" r:id="rId8"/>
    <p:sldId id="429" r:id="rId9"/>
    <p:sldId id="426" r:id="rId10"/>
    <p:sldId id="427" r:id="rId11"/>
    <p:sldId id="264" r:id="rId12"/>
    <p:sldId id="259" r:id="rId13"/>
    <p:sldId id="519" r:id="rId14"/>
    <p:sldId id="306" r:id="rId15"/>
    <p:sldId id="294" r:id="rId16"/>
    <p:sldId id="518" r:id="rId17"/>
    <p:sldId id="265" r:id="rId18"/>
    <p:sldId id="268" r:id="rId19"/>
    <p:sldId id="266" r:id="rId20"/>
    <p:sldId id="286" r:id="rId21"/>
    <p:sldId id="287" r:id="rId22"/>
    <p:sldId id="512" r:id="rId23"/>
    <p:sldId id="288" r:id="rId24"/>
    <p:sldId id="303" r:id="rId25"/>
    <p:sldId id="267" r:id="rId26"/>
    <p:sldId id="487" r:id="rId27"/>
    <p:sldId id="488" r:id="rId28"/>
    <p:sldId id="486" r:id="rId29"/>
    <p:sldId id="273" r:id="rId30"/>
    <p:sldId id="490" r:id="rId31"/>
    <p:sldId id="489" r:id="rId32"/>
    <p:sldId id="491" r:id="rId33"/>
    <p:sldId id="272" r:id="rId34"/>
    <p:sldId id="492" r:id="rId35"/>
    <p:sldId id="493" r:id="rId36"/>
    <p:sldId id="291" r:id="rId37"/>
    <p:sldId id="275" r:id="rId38"/>
    <p:sldId id="281" r:id="rId39"/>
    <p:sldId id="312" r:id="rId40"/>
    <p:sldId id="494" r:id="rId41"/>
    <p:sldId id="495" r:id="rId42"/>
    <p:sldId id="496" r:id="rId43"/>
    <p:sldId id="517" r:id="rId44"/>
    <p:sldId id="498" r:id="rId45"/>
    <p:sldId id="497" r:id="rId46"/>
    <p:sldId id="282" r:id="rId47"/>
    <p:sldId id="499" r:id="rId48"/>
    <p:sldId id="515" r:id="rId49"/>
    <p:sldId id="500" r:id="rId50"/>
    <p:sldId id="516" r:id="rId51"/>
    <p:sldId id="501" r:id="rId52"/>
    <p:sldId id="283" r:id="rId53"/>
    <p:sldId id="502" r:id="rId54"/>
    <p:sldId id="300" r:id="rId55"/>
    <p:sldId id="506" r:id="rId56"/>
    <p:sldId id="507" r:id="rId57"/>
    <p:sldId id="508" r:id="rId58"/>
    <p:sldId id="301" r:id="rId59"/>
    <p:sldId id="509" r:id="rId60"/>
    <p:sldId id="503" r:id="rId61"/>
    <p:sldId id="504" r:id="rId62"/>
    <p:sldId id="505" r:id="rId63"/>
    <p:sldId id="308" r:id="rId64"/>
    <p:sldId id="510" r:id="rId65"/>
    <p:sldId id="304" r:id="rId66"/>
    <p:sldId id="305" r:id="rId67"/>
    <p:sldId id="296" r:id="rId68"/>
    <p:sldId id="511" r:id="rId69"/>
    <p:sldId id="293" r:id="rId70"/>
    <p:sldId id="297" r:id="rId71"/>
    <p:sldId id="298" r:id="rId72"/>
    <p:sldId id="309" r:id="rId73"/>
  </p:sldIdLst>
  <p:sldSz cx="12192000" cy="6858000"/>
  <p:notesSz cx="6858000" cy="9144000"/>
  <p:custDataLst>
    <p:tags r:id="rId74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5E8"/>
    <a:srgbClr val="F0F5E8"/>
    <a:srgbClr val="FFFEE8"/>
    <a:srgbClr val="EAEFF5"/>
    <a:srgbClr val="F2F1F1"/>
    <a:srgbClr val="FFFF99"/>
    <a:srgbClr val="10334B"/>
    <a:srgbClr val="F4E3CF"/>
    <a:srgbClr val="C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gs" Target="tags/tag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5-10T03:23:45.61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0,'1'2,"-1"-1,1 0,-1 0,1 1,-1-1,1 0,0 0,-1 0,1 0,0 0,0 0,0 0,0 0,0-1,0 1,0 0,0 0,0-1,1 1,-1-1,0 1,0-1,0 1,1-1,-1 0,0 0,3 1,41 4,-40-5,347 3,-181-5,2315 2,-2459 1,0 2,32 7,-29-5,45 4,501-8,-278-3,4837 2,-5114 1,-1 1,37 9,-35-6,0-1,27 1,509-4,-269-3,2223 2,-2482-2,0-1,-1-1,49-15,-48 11,0 1,1 2,39-2,619 6,-313 3,3639-2,-3994 1,-1 1,37 9,-35-6,1-2,25 3,197-7,-221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10T03:23:48.16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 0,'10901'0'0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5-16T05:35:23.558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58,'15'-1,"0"-1,0-1,0 0,26-10,1 0,-7 5,-1 2,68-3,73 11,-61 0,-61-2,-29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16T05:34:49.676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0 302 0,'3331'-301'0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5-16T05:35:05.710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58,'214'-15,"3"0,-175 13,57-9,-56 4,52 0,-33 6,123 4,-163 0,36 10,-27-5,43 17,-57-17,2-2,31 8,14-1,-37-7,1 0,36 1,11-6,-35-1,1 2,67 11,-68-5,94 25,-128-30,0 0,0 0,0 1,0-1,0 1,-1 1,5 4,-5-4,1-1,-1 1,1-1,0-1,0 1,11 5,37 8,-33-9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5-16T05:35:10.66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30,'4'-3,"0"0,0 0,0 1,0-1,0 1,0 0,1 0,-1 1,1-1,-1 1,1 0,9-1,63-1,-57 3,503 1,-506 1,-1 0,0 1,0 0,0 1,-1 1,1 0,-1 2,25 13,41 16,-24-13,78 45,-107-53,-6-5,0-1,0-1,28 6,-24-7,0 1,25 12,-34-13,0-1,1 0,-1-2,1 0,0 0,27 0,114-4,-73-3,278 3,-340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5-16T05:35:26.057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1,'407'17,"-298"-4,183 44,-123-1,-120-38,0-1,2-3,87 14,-54-17,-35-4,59 1,-86-7,0 2,0 1,0 0,30 11,-28-7,0-2,0-1,35 4,85 4,52 1,-168-13,-1 1,0 1,28 7,52 12,-87-16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5-16T05:46:27.693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3,'61'-1,"-20"0,1 1,-1 2,43 8,-8 1,0-4,0-3,83-7,-31 1,-8 2,-96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5-16T05:46:29.56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30,'468'-17,"13"5,-333 13,-129 0,1 1,0 1,20 6,28 4,69 12,-89-14,0-3,69 4,-56-12,-32-1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16T05:46:34.612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0 1 0,'3114'164'0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16T05:46:37.589"/>
    </inkml:context>
    <inkml:brush xml:id="br0">
      <inkml:brushProperty name="width" value="0.3" units="cm"/>
      <inkml:brushProperty name="height" value="0.6" units="cm"/>
      <inkml:brushProperty name="color" value="#FFFC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28 0,'3549'-27'0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FB198B4-AAF2-E7A0-A444-E34DC4F29A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12959AF-8847-C4E1-EBC6-76F76E1005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9CD6CF3-5B09-929C-FA45-ADB20545EB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480F-A67B-4035-B015-3FD1E4C80130}" type="datetimeFigureOut">
              <a:rPr lang="de-AT" smtClean="0"/>
              <a:t>12.06.2026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D110FB3-DE3F-4C56-4F3D-EB2C687AF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8308B85-6380-F285-4F50-0D98E0C7C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2F49-570B-48E9-807C-DC638033ACE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71393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77BBF5-56B1-620B-2437-4D74B8E5E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71D99D7-E3D3-B651-DE2C-B88AF03ECD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4AE6938-5551-98E5-C7A3-B7A06803AB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480F-A67B-4035-B015-3FD1E4C80130}" type="datetimeFigureOut">
              <a:rPr lang="de-AT" smtClean="0"/>
              <a:t>12.06.2026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2D99DCA-7AE4-74B4-1334-D86E3C23BE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4BC6B41-409E-67CF-34AA-E574324AF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2F49-570B-48E9-807C-DC638033ACE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974886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19B32C-DF3C-D6C1-04B5-7A45E99CB5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28ADBAA-E14E-D3EE-4C45-47818BEB83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395D1B6-B93F-069B-341B-C603F05C2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480F-A67B-4035-B015-3FD1E4C80130}" type="datetimeFigureOut">
              <a:rPr lang="de-AT" smtClean="0"/>
              <a:t>12.06.2026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BEEF60A-9633-6797-E398-3B4E3CBF8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C3C9FB6-747F-C955-84F7-732F63DFF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2F49-570B-48E9-807C-DC638033ACE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8094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61AD38-7EBA-BD19-A46C-E3ACB0D6F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65CCFF9-B8DD-3E97-8B9A-EAD0828DAD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06182788-553A-D1BF-B154-D76470F6FD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12EB9DEC-6869-A7CF-E873-FCDFAE292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480F-A67B-4035-B015-3FD1E4C80130}" type="datetimeFigureOut">
              <a:rPr lang="de-AT" smtClean="0"/>
              <a:t>12.06.2026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BEAD6E1-CBB9-8ADE-F3D9-AD083A346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609C9A5-CA70-5586-310B-C60869BEED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2F49-570B-48E9-807C-DC638033ACE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56234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D483145-6E64-5DDE-C7B5-4AC9E2C7C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8B27307-C0F9-5C98-3CF5-A6B1570F25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DCA51E5-257A-CC41-8B79-729607D00B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FA7CF5EE-E671-2D12-5F74-C291DCE68B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5DB47409-A44C-F6A8-DED3-A6CE3D3FD8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4B265AE0-9D1B-0C15-C18A-1B374F438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480F-A67B-4035-B015-3FD1E4C80130}" type="datetimeFigureOut">
              <a:rPr lang="de-AT" smtClean="0"/>
              <a:t>12.06.2026</a:t>
            </a:fld>
            <a:endParaRPr lang="de-AT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3A27B36B-AFEE-9975-A94F-5EF551F13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E9B9D14-3F6A-519A-24D1-AB6312313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2F49-570B-48E9-807C-DC638033ACE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80502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A4EE9D-BF90-0F2B-D340-81A048389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1A8F1BF-0F44-508D-CDFC-CA2540C33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480F-A67B-4035-B015-3FD1E4C80130}" type="datetimeFigureOut">
              <a:rPr lang="de-AT" smtClean="0"/>
              <a:t>12.06.2026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B4080F-F28C-B3B3-5E38-6CD765F96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A9E8966B-6725-7F09-9129-991BBDB11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2F49-570B-48E9-807C-DC638033ACE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51305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7C35B5E7-4F84-0C8D-9E46-87EB2D14B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480F-A67B-4035-B015-3FD1E4C80130}" type="datetimeFigureOut">
              <a:rPr lang="de-AT" smtClean="0"/>
              <a:t>12.06.2026</a:t>
            </a:fld>
            <a:endParaRPr lang="de-AT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5090EDC-8900-7888-D416-125436E4B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493E630-1ABC-DB6D-17C0-255107EEA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2F49-570B-48E9-807C-DC638033ACE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27308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3183D8A-E9D8-3B0A-B1DE-1FC95FC050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012E1EB-C57A-66B3-1EC5-DF08EE5474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34884A0-233B-C746-6743-2BE13BC67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8DD1DF6-4F09-9E16-3FCE-2A1254E25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480F-A67B-4035-B015-3FD1E4C80130}" type="datetimeFigureOut">
              <a:rPr lang="de-AT" smtClean="0"/>
              <a:t>12.06.2026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046F404-6332-F607-60BF-13CA6FA8E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6CDDCE7-5AA3-C470-851E-7A085D4E7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2F49-570B-48E9-807C-DC638033ACE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06823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F856392-29B3-EC59-C039-032A224C3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A978E86C-6C9B-8C3D-6031-E3A62CE752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5E377B2-DE6E-8D86-EA55-9183F8DFE9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F1D4CC42-0D6F-3B62-8C59-776127FE0B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480F-A67B-4035-B015-3FD1E4C80130}" type="datetimeFigureOut">
              <a:rPr lang="de-AT" smtClean="0"/>
              <a:t>12.06.2026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ECC5C42-71C7-2978-9C3C-8F8408143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50ADDB1-15ED-AD3F-AB3B-E0D0F719D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2F49-570B-48E9-807C-DC638033ACE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09027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B827CD-351D-A4F0-40F3-B95C76983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0E8F4A9-7C5B-B02C-5BF2-91EA15EDD9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B9E8495-5F96-16DB-9423-0F3E78BF7C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480F-A67B-4035-B015-3FD1E4C80130}" type="datetimeFigureOut">
              <a:rPr lang="de-AT" smtClean="0"/>
              <a:t>12.06.2026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6029E23-D947-FE5F-594D-050E94376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D3CAFB6-8165-2D40-7E79-0A3DCD2C1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2F49-570B-48E9-807C-DC638033ACE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135800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6221ADB1-5331-497D-3123-810C3C8AC3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9B3ED96-5775-8420-75CD-64E26FA824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F0EBE2C-FB06-8CBF-E85F-24000F56F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0480F-A67B-4035-B015-3FD1E4C80130}" type="datetimeFigureOut">
              <a:rPr lang="de-AT" smtClean="0"/>
              <a:t>12.06.2026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AA808A8-3657-F9DC-63CF-22E8E52C27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0FAE5A5-E897-AD98-7C24-0331E30744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EC2F49-570B-48E9-807C-DC638033ACE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52267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91F30C15-BFE8-4E15-8AF0-D4927A7D4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508269E-823F-45B6-FA58-51F8E26088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E31578F-B45C-9041-256E-CBCB20386B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10480F-A67B-4035-B015-3FD1E4C80130}" type="datetimeFigureOut">
              <a:rPr lang="de-AT" smtClean="0"/>
              <a:t>12.06.2026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4486A82-7C5B-C93C-3F63-9A110E65DD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573FC78-A493-106A-1ED3-8B31747298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EC2F49-570B-48E9-807C-DC638033ACE3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973724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6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6" Type="http://schemas.openxmlformats.org/officeDocument/2006/relationships/customXml" Target="../ink/ink2.xml"/><Relationship Id="rId5" Type="http://schemas.openxmlformats.org/officeDocument/2006/relationships/image" Target="../media/image510.png"/><Relationship Id="rId4" Type="http://schemas.openxmlformats.org/officeDocument/2006/relationships/customXml" Target="../ink/ink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hyperlink" Target="https://articulateusercontent.com/rise/courses/IxWC7YWhoiohE5JmqQZBLpm33-27FnsE/vpc8recZiQrSk-Mp.pn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6" Type="http://schemas.openxmlformats.org/officeDocument/2006/relationships/hyperlink" Target="https://articulateusercontent.com/rise/courses/IxWC7YWhoiohE5JmqQZBLpm33-27FnsE/eoYUVZBuqzDGk8DX.png" TargetMode="Externa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5" Type="http://schemas.openxmlformats.org/officeDocument/2006/relationships/image" Target="../media/image34.png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4" Type="http://schemas.openxmlformats.org/officeDocument/2006/relationships/image" Target="../media/image4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Relationship Id="rId4" Type="http://schemas.openxmlformats.org/officeDocument/2006/relationships/image" Target="../media/image4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Relationship Id="rId4" Type="http://schemas.openxmlformats.org/officeDocument/2006/relationships/image" Target="../media/image5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Relationship Id="rId4" Type="http://schemas.openxmlformats.org/officeDocument/2006/relationships/image" Target="../media/image5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Relationship Id="rId4" Type="http://schemas.openxmlformats.org/officeDocument/2006/relationships/hyperlink" Target="https://articulateusercontent.com/rise/courses/IxWC7YWhoiohE5JmqQZBLpm33-27FnsE/aj5rlHUFFrWI0XRC.pdf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6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customXml" Target="../ink/ink5.xml"/><Relationship Id="rId13" Type="http://schemas.openxmlformats.org/officeDocument/2006/relationships/image" Target="../media/image490.png"/><Relationship Id="rId3" Type="http://schemas.openxmlformats.org/officeDocument/2006/relationships/image" Target="../media/image58.png"/><Relationship Id="rId7" Type="http://schemas.openxmlformats.org/officeDocument/2006/relationships/image" Target="../media/image460.png"/><Relationship Id="rId12" Type="http://schemas.openxmlformats.org/officeDocument/2006/relationships/customXml" Target="../ink/ink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7.xml"/><Relationship Id="rId6" Type="http://schemas.openxmlformats.org/officeDocument/2006/relationships/customXml" Target="../ink/ink4.xml"/><Relationship Id="rId11" Type="http://schemas.openxmlformats.org/officeDocument/2006/relationships/image" Target="../media/image480.png"/><Relationship Id="rId5" Type="http://schemas.openxmlformats.org/officeDocument/2006/relationships/image" Target="../media/image450.png"/><Relationship Id="rId10" Type="http://schemas.openxmlformats.org/officeDocument/2006/relationships/customXml" Target="../ink/ink6.xml"/><Relationship Id="rId4" Type="http://schemas.openxmlformats.org/officeDocument/2006/relationships/customXml" Target="../ink/ink3.xml"/><Relationship Id="rId9" Type="http://schemas.openxmlformats.org/officeDocument/2006/relationships/image" Target="../media/image470.png"/><Relationship Id="rId14" Type="http://schemas.openxmlformats.org/officeDocument/2006/relationships/image" Target="../media/image5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0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0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3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customXml" Target="../ink/ink10.xml"/><Relationship Id="rId3" Type="http://schemas.openxmlformats.org/officeDocument/2006/relationships/image" Target="../media/image74.png"/><Relationship Id="rId7" Type="http://schemas.openxmlformats.org/officeDocument/2006/relationships/image" Target="../media/image59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Relationship Id="rId6" Type="http://schemas.openxmlformats.org/officeDocument/2006/relationships/customXml" Target="../ink/ink9.xml"/><Relationship Id="rId11" Type="http://schemas.openxmlformats.org/officeDocument/2006/relationships/image" Target="../media/image611.png"/><Relationship Id="rId5" Type="http://schemas.openxmlformats.org/officeDocument/2006/relationships/image" Target="../media/image580.png"/><Relationship Id="rId10" Type="http://schemas.openxmlformats.org/officeDocument/2006/relationships/customXml" Target="../ink/ink11.xml"/><Relationship Id="rId4" Type="http://schemas.openxmlformats.org/officeDocument/2006/relationships/customXml" Target="../ink/ink8.xml"/><Relationship Id="rId9" Type="http://schemas.openxmlformats.org/officeDocument/2006/relationships/image" Target="../media/image600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Relationship Id="rId5" Type="http://schemas.openxmlformats.org/officeDocument/2006/relationships/image" Target="../media/image77.png"/><Relationship Id="rId4" Type="http://schemas.microsoft.com/office/2007/relationships/hdphoto" Target="../media/hdphoto1.wdp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7.xml"/><Relationship Id="rId4" Type="http://schemas.openxmlformats.org/officeDocument/2006/relationships/image" Target="../media/image79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hyperlink" Target="https://share.articulate.com/Oz65TkEl6V_4cAj0nN0GI#/lessons/We7gNilEZeXjAb3dSjI_8g7UfLXzwzjO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hyperlink" Target="https://share.articulate.com/qOpqcP10L8f54My2LPZjz" TargetMode="Externa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0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1.xml"/><Relationship Id="rId6" Type="http://schemas.openxmlformats.org/officeDocument/2006/relationships/image" Target="../media/image83.png"/><Relationship Id="rId5" Type="http://schemas.openxmlformats.org/officeDocument/2006/relationships/image" Target="../media/image82.png"/><Relationship Id="rId4" Type="http://schemas.openxmlformats.org/officeDocument/2006/relationships/image" Target="../media/image81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D9B499-A395-B762-D9CF-7B7D2DDFF9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dirty="0"/>
              <a:t>Für das </a:t>
            </a:r>
            <a:r>
              <a:rPr lang="de-AT" dirty="0" err="1"/>
              <a:t>webinar</a:t>
            </a:r>
            <a:r>
              <a:rPr lang="de-AT" dirty="0"/>
              <a:t> und live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10B2254-79C2-64B1-84B1-DD3573A4E9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2B67BBC8-8DEE-91AC-5481-4FD06031A25D}"/>
              </a:ext>
            </a:extLst>
          </p:cNvPr>
          <p:cNvSpPr/>
          <p:nvPr/>
        </p:nvSpPr>
        <p:spPr>
          <a:xfrm>
            <a:off x="1117600" y="4495800"/>
            <a:ext cx="3225800" cy="482600"/>
          </a:xfrm>
          <a:prstGeom prst="rect">
            <a:avLst/>
          </a:prstGeom>
          <a:solidFill>
            <a:srgbClr val="10334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dirty="0">
                <a:solidFill>
                  <a:schemeClr val="bg1"/>
                </a:solidFill>
              </a:rPr>
              <a:t>E-Learning mit allen Details </a:t>
            </a:r>
          </a:p>
        </p:txBody>
      </p:sp>
      <p:sp>
        <p:nvSpPr>
          <p:cNvPr id="6" name="Explosion: 14 Zacken 5">
            <a:extLst>
              <a:ext uri="{FF2B5EF4-FFF2-40B4-BE49-F238E27FC236}">
                <a16:creationId xmlns:a16="http://schemas.microsoft.com/office/drawing/2014/main" id="{5ECFCDCA-52F3-D5F7-E1BC-BAC1EE51ACFB}"/>
              </a:ext>
            </a:extLst>
          </p:cNvPr>
          <p:cNvSpPr/>
          <p:nvPr/>
        </p:nvSpPr>
        <p:spPr>
          <a:xfrm>
            <a:off x="3772895" y="4632326"/>
            <a:ext cx="1684866" cy="914400"/>
          </a:xfrm>
          <a:prstGeom prst="irregularSeal2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accent1"/>
                </a:solidFill>
              </a:rPr>
              <a:t>Klick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64851FC5-11B1-2420-2C14-544A3EF5DBE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5170"/>
            <a:ext cx="12192000" cy="602765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9059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nhaltsplatzhalter 17">
            <a:extLst>
              <a:ext uri="{FF2B5EF4-FFF2-40B4-BE49-F238E27FC236}">
                <a16:creationId xmlns:a16="http://schemas.microsoft.com/office/drawing/2014/main" id="{B72953E3-4652-BCB3-5493-F1FEAE0CBF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921104" y="2252345"/>
            <a:ext cx="5076045" cy="4068984"/>
          </a:xfrm>
          <a:prstGeom prst="rect">
            <a:avLst/>
          </a:prstGeom>
        </p:spPr>
      </p:pic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F7AD8CD6-52BA-D243-9C77-2E9C9406A1DA}"/>
              </a:ext>
            </a:extLst>
          </p:cNvPr>
          <p:cNvGrpSpPr/>
          <p:nvPr/>
        </p:nvGrpSpPr>
        <p:grpSpPr>
          <a:xfrm>
            <a:off x="1059292" y="428103"/>
            <a:ext cx="4903264" cy="5717039"/>
            <a:chOff x="1059292" y="428103"/>
            <a:chExt cx="4903264" cy="5717039"/>
          </a:xfrm>
        </p:grpSpPr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E95B8A9C-86E9-025D-BB47-865FB09DE7F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59292" y="1241878"/>
              <a:ext cx="4903264" cy="4903264"/>
            </a:xfrm>
            <a:prstGeom prst="rect">
              <a:avLst/>
            </a:prstGeom>
          </p:spPr>
        </p:pic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2D046C62-28F9-D4F8-5135-9B87BFDB8B14}"/>
                </a:ext>
              </a:extLst>
            </p:cNvPr>
            <p:cNvSpPr/>
            <p:nvPr/>
          </p:nvSpPr>
          <p:spPr>
            <a:xfrm>
              <a:off x="1602354" y="5504836"/>
              <a:ext cx="3696928" cy="64030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dirty="0">
                  <a:latin typeface="ADLaM Display" panose="02010000000000000000" pitchFamily="2" charset="0"/>
                  <a:ea typeface="ADLaM Display" panose="02010000000000000000" pitchFamily="2" charset="0"/>
                  <a:cs typeface="ADLaM Display" panose="02010000000000000000" pitchFamily="2" charset="0"/>
                </a:rPr>
                <a:t>Urne leeren, Wahllokal vorbereiten</a:t>
              </a:r>
            </a:p>
          </p:txBody>
        </p:sp>
        <p:sp>
          <p:nvSpPr>
            <p:cNvPr id="11" name="Legende: Linie 10">
              <a:extLst>
                <a:ext uri="{FF2B5EF4-FFF2-40B4-BE49-F238E27FC236}">
                  <a16:creationId xmlns:a16="http://schemas.microsoft.com/office/drawing/2014/main" id="{26421454-593A-20F5-FE9B-2DD77BC9B57D}"/>
                </a:ext>
              </a:extLst>
            </p:cNvPr>
            <p:cNvSpPr/>
            <p:nvPr/>
          </p:nvSpPr>
          <p:spPr>
            <a:xfrm>
              <a:off x="1257299" y="428103"/>
              <a:ext cx="1495425" cy="693379"/>
            </a:xfrm>
            <a:prstGeom prst="borderCallout1">
              <a:avLst>
                <a:gd name="adj1" fmla="val 103920"/>
                <a:gd name="adj2" fmla="val 43182"/>
                <a:gd name="adj3" fmla="val 220107"/>
                <a:gd name="adj4" fmla="val 67980"/>
              </a:avLst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dirty="0">
                  <a:latin typeface="ADLaM Display" panose="02010000000000000000" pitchFamily="2" charset="0"/>
                  <a:ea typeface="ADLaM Display" panose="02010000000000000000" pitchFamily="2" charset="0"/>
                  <a:cs typeface="ADLaM Display" panose="02010000000000000000" pitchFamily="2" charset="0"/>
                </a:rPr>
                <a:t>Wahlleiter</a:t>
              </a:r>
            </a:p>
          </p:txBody>
        </p:sp>
      </p:grpSp>
      <p:grpSp>
        <p:nvGrpSpPr>
          <p:cNvPr id="20" name="Gruppieren 19">
            <a:extLst>
              <a:ext uri="{FF2B5EF4-FFF2-40B4-BE49-F238E27FC236}">
                <a16:creationId xmlns:a16="http://schemas.microsoft.com/office/drawing/2014/main" id="{307208EC-EBDB-09C0-7022-1CBDD1A3B520}"/>
              </a:ext>
            </a:extLst>
          </p:cNvPr>
          <p:cNvGrpSpPr/>
          <p:nvPr/>
        </p:nvGrpSpPr>
        <p:grpSpPr>
          <a:xfrm>
            <a:off x="7359348" y="696339"/>
            <a:ext cx="4461177" cy="1653838"/>
            <a:chOff x="7359348" y="696339"/>
            <a:chExt cx="4461177" cy="1653838"/>
          </a:xfrm>
        </p:grpSpPr>
        <p:sp>
          <p:nvSpPr>
            <p:cNvPr id="7" name="Rechteck 6">
              <a:extLst>
                <a:ext uri="{FF2B5EF4-FFF2-40B4-BE49-F238E27FC236}">
                  <a16:creationId xmlns:a16="http://schemas.microsoft.com/office/drawing/2014/main" id="{C14FB07D-B011-11AD-92DD-7F2B39CD7D11}"/>
                </a:ext>
              </a:extLst>
            </p:cNvPr>
            <p:cNvSpPr/>
            <p:nvPr/>
          </p:nvSpPr>
          <p:spPr>
            <a:xfrm>
              <a:off x="7359348" y="1709871"/>
              <a:ext cx="3696928" cy="64030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dirty="0">
                  <a:latin typeface="ADLaM Display" panose="02010000000000000000" pitchFamily="2" charset="0"/>
                  <a:ea typeface="ADLaM Display" panose="02010000000000000000" pitchFamily="2" charset="0"/>
                  <a:cs typeface="ADLaM Display" panose="02010000000000000000" pitchFamily="2" charset="0"/>
                </a:rPr>
                <a:t>Wahl- und Briefwahlpaket abholen</a:t>
              </a:r>
            </a:p>
          </p:txBody>
        </p:sp>
        <p:sp>
          <p:nvSpPr>
            <p:cNvPr id="12" name="Legende: Linie 11">
              <a:extLst>
                <a:ext uri="{FF2B5EF4-FFF2-40B4-BE49-F238E27FC236}">
                  <a16:creationId xmlns:a16="http://schemas.microsoft.com/office/drawing/2014/main" id="{2ED639A0-88BA-CD99-6401-50237BBBE369}"/>
                </a:ext>
              </a:extLst>
            </p:cNvPr>
            <p:cNvSpPr/>
            <p:nvPr/>
          </p:nvSpPr>
          <p:spPr>
            <a:xfrm>
              <a:off x="10048875" y="696339"/>
              <a:ext cx="1771650" cy="693379"/>
            </a:xfrm>
            <a:prstGeom prst="borderCallout1">
              <a:avLst>
                <a:gd name="adj1" fmla="val 18750"/>
                <a:gd name="adj2" fmla="val -8333"/>
                <a:gd name="adj3" fmla="val 113874"/>
                <a:gd name="adj4" fmla="val -18636"/>
              </a:avLst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dirty="0">
                  <a:latin typeface="ADLaM Display" panose="02010000000000000000" pitchFamily="2" charset="0"/>
                  <a:ea typeface="ADLaM Display" panose="02010000000000000000" pitchFamily="2" charset="0"/>
                  <a:cs typeface="ADLaM Display" panose="02010000000000000000" pitchFamily="2" charset="0"/>
                </a:rPr>
                <a:t>Stellvertreter</a:t>
              </a:r>
            </a:p>
          </p:txBody>
        </p:sp>
      </p:grpSp>
      <p:sp>
        <p:nvSpPr>
          <p:cNvPr id="2" name="Rechteck 1">
            <a:extLst>
              <a:ext uri="{FF2B5EF4-FFF2-40B4-BE49-F238E27FC236}">
                <a16:creationId xmlns:a16="http://schemas.microsoft.com/office/drawing/2014/main" id="{6C570D23-7948-3B44-1CB8-4B06EFC31EB6}"/>
              </a:ext>
            </a:extLst>
          </p:cNvPr>
          <p:cNvSpPr/>
          <p:nvPr/>
        </p:nvSpPr>
        <p:spPr>
          <a:xfrm>
            <a:off x="6257830" y="1849119"/>
            <a:ext cx="142970" cy="458855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ED20093D-54DB-CD55-8B81-8D5B08730483}"/>
              </a:ext>
            </a:extLst>
          </p:cNvPr>
          <p:cNvSpPr/>
          <p:nvPr/>
        </p:nvSpPr>
        <p:spPr>
          <a:xfrm>
            <a:off x="2874513" y="443160"/>
            <a:ext cx="6766634" cy="506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5400" b="1" dirty="0">
                <a:solidFill>
                  <a:schemeClr val="accent1">
                    <a:lumMod val="75000"/>
                  </a:schemeClr>
                </a:solidFill>
                <a:latin typeface="Cochocib Script Latin Pro" panose="02000503000000020003" pitchFamily="2" charset="0"/>
                <a:cs typeface="Arabic Typesetting" panose="020F0502020204030204" pitchFamily="66" charset="-78"/>
              </a:rPr>
              <a:t>Schönen Guten Morgen! </a:t>
            </a: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2D056CAC-4E54-FD4D-36EB-C31D08A66E4C}"/>
              </a:ext>
            </a:extLst>
          </p:cNvPr>
          <p:cNvSpPr txBox="1"/>
          <p:nvPr/>
        </p:nvSpPr>
        <p:spPr>
          <a:xfrm>
            <a:off x="5562199" y="830846"/>
            <a:ext cx="167720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5400" b="1" dirty="0">
                <a:solidFill>
                  <a:schemeClr val="accent1">
                    <a:lumMod val="75000"/>
                  </a:schemeClr>
                </a:solidFill>
                <a:latin typeface="Cochocib Script Latin Pro" panose="02000503000000020003" pitchFamily="2" charset="0"/>
                <a:cs typeface="Arabic Typesetting" panose="020F0502020204030204" pitchFamily="66" charset="-78"/>
              </a:rPr>
              <a:t>28.06.2026</a:t>
            </a:r>
            <a:endParaRPr lang="de-AT" sz="5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5245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D9CD9DF-A9EF-4E71-3F2A-65CBCB331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343" y="555625"/>
            <a:ext cx="10515600" cy="1325563"/>
          </a:xfrm>
        </p:spPr>
        <p:txBody>
          <a:bodyPr>
            <a:normAutofit/>
          </a:bodyPr>
          <a:lstStyle/>
          <a:p>
            <a:r>
              <a:rPr lang="de-AT" sz="7200" dirty="0">
                <a:latin typeface="Cochocib Script Latin Pro" panose="02000503000000020003" pitchFamily="2" charset="0"/>
              </a:rPr>
              <a:t>Wo finde ich was? </a:t>
            </a:r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A59A3201-39D5-2A56-906B-37B7FC8781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0093" y="1733732"/>
            <a:ext cx="10376582" cy="3692157"/>
          </a:xfrm>
          <a:prstGeom prst="rect">
            <a:avLst/>
          </a:prstGeom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089C3049-0935-7C5F-5EF3-7B785B97510E}"/>
              </a:ext>
            </a:extLst>
          </p:cNvPr>
          <p:cNvSpPr/>
          <p:nvPr/>
        </p:nvSpPr>
        <p:spPr>
          <a:xfrm>
            <a:off x="9395671" y="5796017"/>
            <a:ext cx="2796330" cy="506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b="1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Details im E-Learning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386D95D5-0414-1846-231B-367EF555244C}"/>
              </a:ext>
            </a:extLst>
          </p:cNvPr>
          <p:cNvSpPr/>
          <p:nvPr/>
        </p:nvSpPr>
        <p:spPr>
          <a:xfrm>
            <a:off x="4612640" y="5232400"/>
            <a:ext cx="3515360" cy="563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8966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pieren 13"/>
          <p:cNvGrpSpPr/>
          <p:nvPr/>
        </p:nvGrpSpPr>
        <p:grpSpPr>
          <a:xfrm>
            <a:off x="3382993" y="1518559"/>
            <a:ext cx="4531499" cy="2835050"/>
            <a:chOff x="5490057" y="1016188"/>
            <a:chExt cx="4531499" cy="2835050"/>
          </a:xfrm>
        </p:grpSpPr>
        <p:pic>
          <p:nvPicPr>
            <p:cNvPr id="4" name="Grafik 3"/>
            <p:cNvPicPr>
              <a:picLocks noChangeAspect="1"/>
            </p:cNvPicPr>
            <p:nvPr/>
          </p:nvPicPr>
          <p:blipFill rotWithShape="1">
            <a:blip r:embed="rId3"/>
            <a:srcRect b="-6899"/>
            <a:stretch/>
          </p:blipFill>
          <p:spPr>
            <a:xfrm>
              <a:off x="5490057" y="1016188"/>
              <a:ext cx="4531499" cy="2835050"/>
            </a:xfrm>
            <a:prstGeom prst="rect">
              <a:avLst/>
            </a:prstGeom>
          </p:spPr>
        </p:pic>
        <p:sp>
          <p:nvSpPr>
            <p:cNvPr id="5" name="Rechteck 4"/>
            <p:cNvSpPr/>
            <p:nvPr/>
          </p:nvSpPr>
          <p:spPr>
            <a:xfrm>
              <a:off x="6785234" y="2921188"/>
              <a:ext cx="1960733" cy="327621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sz="2800" b="1" dirty="0">
                  <a:solidFill>
                    <a:schemeClr val="bg1"/>
                  </a:solidFill>
                  <a:latin typeface="Segoe Script" panose="030B0504020000000003" pitchFamily="66" charset="0"/>
                </a:rPr>
                <a:t>01/01</a:t>
              </a:r>
            </a:p>
          </p:txBody>
        </p:sp>
        <p:cxnSp>
          <p:nvCxnSpPr>
            <p:cNvPr id="6" name="Gerader Verbinder 5"/>
            <p:cNvCxnSpPr/>
            <p:nvPr/>
          </p:nvCxnSpPr>
          <p:spPr>
            <a:xfrm flipH="1" flipV="1">
              <a:off x="9348927" y="2979420"/>
              <a:ext cx="273365" cy="21920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Gerader Verbinder 6"/>
            <p:cNvCxnSpPr/>
            <p:nvPr/>
          </p:nvCxnSpPr>
          <p:spPr>
            <a:xfrm flipH="1">
              <a:off x="9348926" y="3198624"/>
              <a:ext cx="273366" cy="276122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Rechteck 1">
            <a:extLst>
              <a:ext uri="{FF2B5EF4-FFF2-40B4-BE49-F238E27FC236}">
                <a16:creationId xmlns:a16="http://schemas.microsoft.com/office/drawing/2014/main" id="{6CFC538F-05CB-9449-44E4-06EB2799F701}"/>
              </a:ext>
            </a:extLst>
          </p:cNvPr>
          <p:cNvSpPr/>
          <p:nvPr/>
        </p:nvSpPr>
        <p:spPr>
          <a:xfrm>
            <a:off x="4577244" y="4115730"/>
            <a:ext cx="1960732" cy="47575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600" dirty="0">
                <a:solidFill>
                  <a:schemeClr val="tx1"/>
                </a:solidFill>
              </a:rPr>
              <a:t>16/02</a:t>
            </a:r>
            <a:endParaRPr lang="de-AT" sz="36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40439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2128CC85-D240-0B51-502B-E3D8C31020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9859" y="0"/>
            <a:ext cx="4888245" cy="6858000"/>
          </a:xfrm>
          <a:prstGeom prst="rect">
            <a:avLst/>
          </a:prstGeom>
        </p:spPr>
      </p:pic>
      <p:sp>
        <p:nvSpPr>
          <p:cNvPr id="9" name="Titel 1">
            <a:extLst>
              <a:ext uri="{FF2B5EF4-FFF2-40B4-BE49-F238E27FC236}">
                <a16:creationId xmlns:a16="http://schemas.microsoft.com/office/drawing/2014/main" id="{33F1DB47-F4F3-7676-4D22-07696738CC88}"/>
              </a:ext>
            </a:extLst>
          </p:cNvPr>
          <p:cNvSpPr txBox="1">
            <a:spLocks/>
          </p:cNvSpPr>
          <p:nvPr/>
        </p:nvSpPr>
        <p:spPr>
          <a:xfrm>
            <a:off x="935985" y="-78654"/>
            <a:ext cx="8676222" cy="3200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Kundmachung</a:t>
            </a:r>
          </a:p>
          <a:p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Verbotszone</a:t>
            </a:r>
          </a:p>
          <a:p>
            <a:r>
              <a:rPr lang="de-DE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Aussen</a:t>
            </a:r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anbringen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CA5A11C5-A836-EBB5-1113-0B577EF11A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419" y="2251587"/>
            <a:ext cx="4428877" cy="403869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9510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/>
          <p:cNvSpPr txBox="1"/>
          <p:nvPr/>
        </p:nvSpPr>
        <p:spPr>
          <a:xfrm>
            <a:off x="85332" y="-253090"/>
            <a:ext cx="18473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itel 1"/>
          <p:cNvSpPr txBox="1">
            <a:spLocks/>
          </p:cNvSpPr>
          <p:nvPr/>
        </p:nvSpPr>
        <p:spPr>
          <a:xfrm>
            <a:off x="85332" y="1947119"/>
            <a:ext cx="8676222" cy="3200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 1 </a:t>
            </a:r>
            <a:r>
              <a:rPr lang="de-DE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Strassen</a:t>
            </a:r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</a:p>
          <a:p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 Wahllokal-</a:t>
            </a:r>
          </a:p>
          <a:p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Verzeichnis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2DFA8530-45F6-0B3A-C069-7ADD1BD92E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4418" y="1183511"/>
            <a:ext cx="6812621" cy="446701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3439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45B213-728A-70B2-C938-A3078E7D1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77E7E78-AA98-6032-54C3-188DE5C109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96E90A5-2A25-CE90-4243-A525352823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1280"/>
            <a:ext cx="12192000" cy="67354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04462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ieren 7"/>
          <p:cNvGrpSpPr/>
          <p:nvPr/>
        </p:nvGrpSpPr>
        <p:grpSpPr>
          <a:xfrm>
            <a:off x="4057604" y="1142030"/>
            <a:ext cx="3612598" cy="4649169"/>
            <a:chOff x="5216434" y="1088570"/>
            <a:chExt cx="2682243" cy="3849190"/>
          </a:xfrm>
          <a:solidFill>
            <a:schemeClr val="tx1">
              <a:lumMod val="85000"/>
            </a:schemeClr>
          </a:solidFill>
        </p:grpSpPr>
        <p:sp>
          <p:nvSpPr>
            <p:cNvPr id="9" name="Rechteck 8"/>
            <p:cNvSpPr/>
            <p:nvPr/>
          </p:nvSpPr>
          <p:spPr>
            <a:xfrm>
              <a:off x="5738949" y="1088570"/>
              <a:ext cx="1645920" cy="235131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10" name="Gerader Verbinder 9"/>
            <p:cNvCxnSpPr/>
            <p:nvPr/>
          </p:nvCxnSpPr>
          <p:spPr>
            <a:xfrm flipH="1">
              <a:off x="5216434" y="1097280"/>
              <a:ext cx="513806" cy="426720"/>
            </a:xfrm>
            <a:prstGeom prst="line">
              <a:avLst/>
            </a:prstGeom>
            <a:grpFill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Gerader Verbinder 10"/>
            <p:cNvCxnSpPr/>
            <p:nvPr/>
          </p:nvCxnSpPr>
          <p:spPr>
            <a:xfrm>
              <a:off x="5225143" y="1550126"/>
              <a:ext cx="34834" cy="2203268"/>
            </a:xfrm>
            <a:prstGeom prst="line">
              <a:avLst/>
            </a:prstGeom>
            <a:grpFill/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Gerader Verbinder 11"/>
            <p:cNvCxnSpPr/>
            <p:nvPr/>
          </p:nvCxnSpPr>
          <p:spPr>
            <a:xfrm flipH="1">
              <a:off x="5242560" y="3439885"/>
              <a:ext cx="513806" cy="426720"/>
            </a:xfrm>
            <a:prstGeom prst="line">
              <a:avLst/>
            </a:prstGeom>
            <a:grpFill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uppieren 12"/>
            <p:cNvGrpSpPr/>
            <p:nvPr/>
          </p:nvGrpSpPr>
          <p:grpSpPr>
            <a:xfrm flipH="1">
              <a:off x="7358745" y="1088570"/>
              <a:ext cx="539932" cy="2769325"/>
              <a:chOff x="5368834" y="1249680"/>
              <a:chExt cx="539932" cy="2769325"/>
            </a:xfrm>
            <a:grpFill/>
          </p:grpSpPr>
          <p:cxnSp>
            <p:nvCxnSpPr>
              <p:cNvPr id="20" name="Gerader Verbinder 19"/>
              <p:cNvCxnSpPr/>
              <p:nvPr/>
            </p:nvCxnSpPr>
            <p:spPr>
              <a:xfrm flipH="1">
                <a:off x="5368834" y="1249680"/>
                <a:ext cx="513806" cy="426720"/>
              </a:xfrm>
              <a:prstGeom prst="line">
                <a:avLst/>
              </a:prstGeom>
              <a:grpFill/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" name="Gerader Verbinder 20"/>
              <p:cNvCxnSpPr/>
              <p:nvPr/>
            </p:nvCxnSpPr>
            <p:spPr>
              <a:xfrm>
                <a:off x="5377543" y="1702526"/>
                <a:ext cx="34834" cy="2203268"/>
              </a:xfrm>
              <a:prstGeom prst="line">
                <a:avLst/>
              </a:prstGeom>
              <a:grpFill/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Gerader Verbinder 21"/>
              <p:cNvCxnSpPr/>
              <p:nvPr/>
            </p:nvCxnSpPr>
            <p:spPr>
              <a:xfrm flipH="1">
                <a:off x="5394960" y="3592285"/>
                <a:ext cx="513806" cy="426720"/>
              </a:xfrm>
              <a:prstGeom prst="line">
                <a:avLst/>
              </a:prstGeom>
              <a:grpFill/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Trapezoid 13"/>
            <p:cNvSpPr/>
            <p:nvPr/>
          </p:nvSpPr>
          <p:spPr>
            <a:xfrm>
              <a:off x="5625739" y="3496488"/>
              <a:ext cx="1846217" cy="600893"/>
            </a:xfrm>
            <a:prstGeom prst="trapezoid">
              <a:avLst/>
            </a:prstGeom>
            <a:solidFill>
              <a:schemeClr val="bg1">
                <a:lumMod val="8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cxnSp>
          <p:nvCxnSpPr>
            <p:cNvPr id="15" name="Gerader Verbinder 14"/>
            <p:cNvCxnSpPr/>
            <p:nvPr/>
          </p:nvCxnSpPr>
          <p:spPr>
            <a:xfrm>
              <a:off x="5625739" y="4097381"/>
              <a:ext cx="8708" cy="840379"/>
            </a:xfrm>
            <a:prstGeom prst="line">
              <a:avLst/>
            </a:prstGeom>
            <a:grpFill/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Gerader Verbinder 15"/>
            <p:cNvCxnSpPr/>
            <p:nvPr/>
          </p:nvCxnSpPr>
          <p:spPr>
            <a:xfrm>
              <a:off x="7428413" y="4097380"/>
              <a:ext cx="8708" cy="840379"/>
            </a:xfrm>
            <a:prstGeom prst="line">
              <a:avLst/>
            </a:prstGeom>
            <a:grpFill/>
            <a:ln w="762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" name="Gruppieren 16"/>
            <p:cNvGrpSpPr/>
            <p:nvPr/>
          </p:nvGrpSpPr>
          <p:grpSpPr>
            <a:xfrm rot="-3240000">
              <a:off x="6986114" y="3526972"/>
              <a:ext cx="117848" cy="452843"/>
              <a:chOff x="3082832" y="3448592"/>
              <a:chExt cx="235135" cy="1288870"/>
            </a:xfrm>
            <a:grpFill/>
          </p:grpSpPr>
          <p:sp>
            <p:nvSpPr>
              <p:cNvPr id="18" name="Rechteck 17"/>
              <p:cNvSpPr/>
              <p:nvPr/>
            </p:nvSpPr>
            <p:spPr>
              <a:xfrm rot="5400000">
                <a:off x="2743200" y="4162694"/>
                <a:ext cx="914400" cy="235135"/>
              </a:xfrm>
              <a:prstGeom prst="rect">
                <a:avLst/>
              </a:prstGeom>
              <a:grpFill/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19" name="Gleichschenkliges Dreieck 18"/>
              <p:cNvSpPr/>
              <p:nvPr/>
            </p:nvSpPr>
            <p:spPr>
              <a:xfrm>
                <a:off x="3082832" y="3448592"/>
                <a:ext cx="230775" cy="304803"/>
              </a:xfrm>
              <a:prstGeom prst="triangle">
                <a:avLst/>
              </a:prstGeom>
              <a:grpFill/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</p:grpSp>
      <p:grpSp>
        <p:nvGrpSpPr>
          <p:cNvPr id="30" name="Gruppieren 29"/>
          <p:cNvGrpSpPr/>
          <p:nvPr/>
        </p:nvGrpSpPr>
        <p:grpSpPr>
          <a:xfrm>
            <a:off x="4196379" y="1294758"/>
            <a:ext cx="3275153" cy="2647818"/>
            <a:chOff x="4196379" y="1294758"/>
            <a:chExt cx="3275153" cy="2647818"/>
          </a:xfrm>
        </p:grpSpPr>
        <p:graphicFrame>
          <p:nvGraphicFramePr>
            <p:cNvPr id="23" name="Objekt 22"/>
            <p:cNvGraphicFramePr>
              <a:graphicFrameLocks noChangeAspect="1"/>
            </p:cNvGraphicFramePr>
            <p:nvPr/>
          </p:nvGraphicFramePr>
          <p:xfrm>
            <a:off x="4761354" y="1294758"/>
            <a:ext cx="2144205" cy="24717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Acrobat Document" r:id="rId3" imgW="11344112" imgH="16040074" progId="AcroExch.Document.2020">
                    <p:embed/>
                  </p:oleObj>
                </mc:Choice>
                <mc:Fallback>
                  <p:oleObj name="Acrobat Document" r:id="rId3" imgW="11344112" imgH="16040074" progId="AcroExch.Document.2020">
                    <p:embed/>
                    <p:pic>
                      <p:nvPicPr>
                        <p:cNvPr id="23" name="Objekt 22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4761354" y="1294758"/>
                          <a:ext cx="2144205" cy="247172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8" name="Rechteck 27"/>
            <p:cNvSpPr/>
            <p:nvPr/>
          </p:nvSpPr>
          <p:spPr>
            <a:xfrm>
              <a:off x="6906332" y="1308017"/>
              <a:ext cx="565200" cy="2628000"/>
            </a:xfrm>
            <a:custGeom>
              <a:avLst/>
              <a:gdLst>
                <a:gd name="connsiteX0" fmla="*/ 0 w 438327"/>
                <a:gd name="connsiteY0" fmla="*/ 0 h 903623"/>
                <a:gd name="connsiteX1" fmla="*/ 438327 w 438327"/>
                <a:gd name="connsiteY1" fmla="*/ 0 h 903623"/>
                <a:gd name="connsiteX2" fmla="*/ 438327 w 438327"/>
                <a:gd name="connsiteY2" fmla="*/ 903623 h 903623"/>
                <a:gd name="connsiteX3" fmla="*/ 0 w 438327"/>
                <a:gd name="connsiteY3" fmla="*/ 903623 h 903623"/>
                <a:gd name="connsiteX4" fmla="*/ 0 w 438327"/>
                <a:gd name="connsiteY4" fmla="*/ 0 h 903623"/>
                <a:gd name="connsiteX0" fmla="*/ 0 w 696510"/>
                <a:gd name="connsiteY0" fmla="*/ 0 h 903623"/>
                <a:gd name="connsiteX1" fmla="*/ 696510 w 696510"/>
                <a:gd name="connsiteY1" fmla="*/ 419548 h 903623"/>
                <a:gd name="connsiteX2" fmla="*/ 438327 w 696510"/>
                <a:gd name="connsiteY2" fmla="*/ 903623 h 903623"/>
                <a:gd name="connsiteX3" fmla="*/ 0 w 696510"/>
                <a:gd name="connsiteY3" fmla="*/ 903623 h 903623"/>
                <a:gd name="connsiteX4" fmla="*/ 0 w 696510"/>
                <a:gd name="connsiteY4" fmla="*/ 0 h 903623"/>
                <a:gd name="connsiteX0" fmla="*/ 0 w 696510"/>
                <a:gd name="connsiteY0" fmla="*/ 0 h 2517270"/>
                <a:gd name="connsiteX1" fmla="*/ 696510 w 696510"/>
                <a:gd name="connsiteY1" fmla="*/ 419548 h 2517270"/>
                <a:gd name="connsiteX2" fmla="*/ 438327 w 696510"/>
                <a:gd name="connsiteY2" fmla="*/ 903623 h 2517270"/>
                <a:gd name="connsiteX3" fmla="*/ 0 w 696510"/>
                <a:gd name="connsiteY3" fmla="*/ 2517270 h 2517270"/>
                <a:gd name="connsiteX4" fmla="*/ 0 w 696510"/>
                <a:gd name="connsiteY4" fmla="*/ 0 h 2517270"/>
                <a:gd name="connsiteX0" fmla="*/ 0 w 696510"/>
                <a:gd name="connsiteY0" fmla="*/ 0 h 2786211"/>
                <a:gd name="connsiteX1" fmla="*/ 696510 w 696510"/>
                <a:gd name="connsiteY1" fmla="*/ 419548 h 2786211"/>
                <a:gd name="connsiteX2" fmla="*/ 524388 w 696510"/>
                <a:gd name="connsiteY2" fmla="*/ 2786211 h 2786211"/>
                <a:gd name="connsiteX3" fmla="*/ 0 w 696510"/>
                <a:gd name="connsiteY3" fmla="*/ 2517270 h 2786211"/>
                <a:gd name="connsiteX4" fmla="*/ 0 w 696510"/>
                <a:gd name="connsiteY4" fmla="*/ 0 h 2786211"/>
                <a:gd name="connsiteX0" fmla="*/ 0 w 578176"/>
                <a:gd name="connsiteY0" fmla="*/ 0 h 2786211"/>
                <a:gd name="connsiteX1" fmla="*/ 578176 w 578176"/>
                <a:gd name="connsiteY1" fmla="*/ 473336 h 2786211"/>
                <a:gd name="connsiteX2" fmla="*/ 524388 w 578176"/>
                <a:gd name="connsiteY2" fmla="*/ 2786211 h 2786211"/>
                <a:gd name="connsiteX3" fmla="*/ 0 w 578176"/>
                <a:gd name="connsiteY3" fmla="*/ 2517270 h 2786211"/>
                <a:gd name="connsiteX4" fmla="*/ 0 w 578176"/>
                <a:gd name="connsiteY4" fmla="*/ 0 h 2786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8176" h="2786211">
                  <a:moveTo>
                    <a:pt x="0" y="0"/>
                  </a:moveTo>
                  <a:lnTo>
                    <a:pt x="578176" y="473336"/>
                  </a:lnTo>
                  <a:lnTo>
                    <a:pt x="524388" y="2786211"/>
                  </a:lnTo>
                  <a:lnTo>
                    <a:pt x="0" y="251727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29" name="Rechteck 27"/>
            <p:cNvSpPr/>
            <p:nvPr/>
          </p:nvSpPr>
          <p:spPr>
            <a:xfrm flipH="1">
              <a:off x="4196379" y="1312961"/>
              <a:ext cx="564202" cy="2629615"/>
            </a:xfrm>
            <a:custGeom>
              <a:avLst/>
              <a:gdLst>
                <a:gd name="connsiteX0" fmla="*/ 0 w 438327"/>
                <a:gd name="connsiteY0" fmla="*/ 0 h 903623"/>
                <a:gd name="connsiteX1" fmla="*/ 438327 w 438327"/>
                <a:gd name="connsiteY1" fmla="*/ 0 h 903623"/>
                <a:gd name="connsiteX2" fmla="*/ 438327 w 438327"/>
                <a:gd name="connsiteY2" fmla="*/ 903623 h 903623"/>
                <a:gd name="connsiteX3" fmla="*/ 0 w 438327"/>
                <a:gd name="connsiteY3" fmla="*/ 903623 h 903623"/>
                <a:gd name="connsiteX4" fmla="*/ 0 w 438327"/>
                <a:gd name="connsiteY4" fmla="*/ 0 h 903623"/>
                <a:gd name="connsiteX0" fmla="*/ 0 w 696510"/>
                <a:gd name="connsiteY0" fmla="*/ 0 h 903623"/>
                <a:gd name="connsiteX1" fmla="*/ 696510 w 696510"/>
                <a:gd name="connsiteY1" fmla="*/ 419548 h 903623"/>
                <a:gd name="connsiteX2" fmla="*/ 438327 w 696510"/>
                <a:gd name="connsiteY2" fmla="*/ 903623 h 903623"/>
                <a:gd name="connsiteX3" fmla="*/ 0 w 696510"/>
                <a:gd name="connsiteY3" fmla="*/ 903623 h 903623"/>
                <a:gd name="connsiteX4" fmla="*/ 0 w 696510"/>
                <a:gd name="connsiteY4" fmla="*/ 0 h 903623"/>
                <a:gd name="connsiteX0" fmla="*/ 0 w 696510"/>
                <a:gd name="connsiteY0" fmla="*/ 0 h 2517270"/>
                <a:gd name="connsiteX1" fmla="*/ 696510 w 696510"/>
                <a:gd name="connsiteY1" fmla="*/ 419548 h 2517270"/>
                <a:gd name="connsiteX2" fmla="*/ 438327 w 696510"/>
                <a:gd name="connsiteY2" fmla="*/ 903623 h 2517270"/>
                <a:gd name="connsiteX3" fmla="*/ 0 w 696510"/>
                <a:gd name="connsiteY3" fmla="*/ 2517270 h 2517270"/>
                <a:gd name="connsiteX4" fmla="*/ 0 w 696510"/>
                <a:gd name="connsiteY4" fmla="*/ 0 h 2517270"/>
                <a:gd name="connsiteX0" fmla="*/ 0 w 696510"/>
                <a:gd name="connsiteY0" fmla="*/ 0 h 2786211"/>
                <a:gd name="connsiteX1" fmla="*/ 696510 w 696510"/>
                <a:gd name="connsiteY1" fmla="*/ 419548 h 2786211"/>
                <a:gd name="connsiteX2" fmla="*/ 524388 w 696510"/>
                <a:gd name="connsiteY2" fmla="*/ 2786211 h 2786211"/>
                <a:gd name="connsiteX3" fmla="*/ 0 w 696510"/>
                <a:gd name="connsiteY3" fmla="*/ 2517270 h 2786211"/>
                <a:gd name="connsiteX4" fmla="*/ 0 w 696510"/>
                <a:gd name="connsiteY4" fmla="*/ 0 h 2786211"/>
                <a:gd name="connsiteX0" fmla="*/ 0 w 578176"/>
                <a:gd name="connsiteY0" fmla="*/ 0 h 2786211"/>
                <a:gd name="connsiteX1" fmla="*/ 578176 w 578176"/>
                <a:gd name="connsiteY1" fmla="*/ 473336 h 2786211"/>
                <a:gd name="connsiteX2" fmla="*/ 524388 w 578176"/>
                <a:gd name="connsiteY2" fmla="*/ 2786211 h 2786211"/>
                <a:gd name="connsiteX3" fmla="*/ 0 w 578176"/>
                <a:gd name="connsiteY3" fmla="*/ 2517270 h 2786211"/>
                <a:gd name="connsiteX4" fmla="*/ 0 w 578176"/>
                <a:gd name="connsiteY4" fmla="*/ 0 h 2786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78176" h="2786211">
                  <a:moveTo>
                    <a:pt x="0" y="0"/>
                  </a:moveTo>
                  <a:lnTo>
                    <a:pt x="578176" y="473336"/>
                  </a:lnTo>
                  <a:lnTo>
                    <a:pt x="524388" y="2786211"/>
                  </a:lnTo>
                  <a:lnTo>
                    <a:pt x="0" y="2517270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pic>
        <p:nvPicPr>
          <p:cNvPr id="2" name="Grafik 1">
            <a:extLst>
              <a:ext uri="{FF2B5EF4-FFF2-40B4-BE49-F238E27FC236}">
                <a16:creationId xmlns:a16="http://schemas.microsoft.com/office/drawing/2014/main" id="{EE00C6A0-59B5-C388-D488-6569DCC27D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57604" y="1699511"/>
            <a:ext cx="3655196" cy="205582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9D80EA0-E28C-661F-8668-8C993530F1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163"/>
            <a:ext cx="12435840" cy="699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21611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el 1"/>
          <p:cNvSpPr txBox="1">
            <a:spLocks/>
          </p:cNvSpPr>
          <p:nvPr/>
        </p:nvSpPr>
        <p:spPr>
          <a:xfrm>
            <a:off x="435938" y="1456370"/>
            <a:ext cx="8676222" cy="3200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Stimmzettel-</a:t>
            </a:r>
          </a:p>
          <a:p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Schablonen</a:t>
            </a:r>
          </a:p>
        </p:txBody>
      </p:sp>
      <p:sp>
        <p:nvSpPr>
          <p:cNvPr id="13" name="Titel 1"/>
          <p:cNvSpPr txBox="1">
            <a:spLocks/>
          </p:cNvSpPr>
          <p:nvPr/>
        </p:nvSpPr>
        <p:spPr>
          <a:xfrm>
            <a:off x="10433125" y="800677"/>
            <a:ext cx="781487" cy="8206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de-DE" sz="44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38A2FB05-3F28-E41C-D773-AB26146B6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4826" y="745948"/>
            <a:ext cx="2212043" cy="3062829"/>
          </a:xfrm>
          <a:prstGeom prst="rect">
            <a:avLst/>
          </a:prstGeom>
        </p:spPr>
      </p:pic>
      <p:pic>
        <p:nvPicPr>
          <p:cNvPr id="3" name="Grafik 2">
            <a:extLst>
              <a:ext uri="{FF2B5EF4-FFF2-40B4-BE49-F238E27FC236}">
                <a16:creationId xmlns:a16="http://schemas.microsoft.com/office/drawing/2014/main" id="{E4A0FB60-30B2-E35D-12A7-279DAD75B2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7226" y="898348"/>
            <a:ext cx="2212043" cy="3062829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02ADFB72-16E0-DD6C-2455-E7E1B3966F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9626" y="1050748"/>
            <a:ext cx="2212043" cy="3062829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AB697DC9-B693-0A14-BD45-6B9325EB34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2026" y="1203149"/>
            <a:ext cx="3545319" cy="49089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0371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3171" y="921533"/>
            <a:ext cx="5565035" cy="3505726"/>
          </a:xfrm>
          <a:prstGeom prst="rect">
            <a:avLst/>
          </a:prstGeom>
        </p:spPr>
      </p:pic>
      <p:sp>
        <p:nvSpPr>
          <p:cNvPr id="8" name="Titel 1"/>
          <p:cNvSpPr txBox="1">
            <a:spLocks/>
          </p:cNvSpPr>
          <p:nvPr/>
        </p:nvSpPr>
        <p:spPr>
          <a:xfrm>
            <a:off x="3397299" y="2674396"/>
            <a:ext cx="8676222" cy="3200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de-D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de-D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de-DE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de-DE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Papierflachsäcke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376164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9E9133E0-5DAA-8BBD-0221-C12EDC04F7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4807" y="1383174"/>
            <a:ext cx="8945405" cy="469316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Freihand 5">
                <a:extLst>
                  <a:ext uri="{FF2B5EF4-FFF2-40B4-BE49-F238E27FC236}">
                    <a16:creationId xmlns:a16="http://schemas.microsoft.com/office/drawing/2014/main" id="{508E83D1-7D79-916D-6AB7-E926FCEE05E2}"/>
                  </a:ext>
                </a:extLst>
              </p14:cNvPr>
              <p14:cNvContentPartPr/>
              <p14:nvPr/>
            </p14:nvContentPartPr>
            <p14:xfrm>
              <a:off x="2585927" y="2683881"/>
              <a:ext cx="6744240" cy="30960"/>
            </p14:xfrm>
          </p:contentPart>
        </mc:Choice>
        <mc:Fallback xmlns="">
          <p:pic>
            <p:nvPicPr>
              <p:cNvPr id="6" name="Freihand 5">
                <a:extLst>
                  <a:ext uri="{FF2B5EF4-FFF2-40B4-BE49-F238E27FC236}">
                    <a16:creationId xmlns:a16="http://schemas.microsoft.com/office/drawing/2014/main" id="{508E83D1-7D79-916D-6AB7-E926FCEE05E2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531927" y="2575881"/>
                <a:ext cx="6851880" cy="24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" name="Freihand 7">
                <a:extLst>
                  <a:ext uri="{FF2B5EF4-FFF2-40B4-BE49-F238E27FC236}">
                    <a16:creationId xmlns:a16="http://schemas.microsoft.com/office/drawing/2014/main" id="{70FB10D9-7BC1-1375-46DD-E8714E0BF433}"/>
                  </a:ext>
                </a:extLst>
              </p14:cNvPr>
              <p14:cNvContentPartPr/>
              <p14:nvPr/>
            </p14:nvContentPartPr>
            <p14:xfrm>
              <a:off x="1906967" y="3421161"/>
              <a:ext cx="3924720" cy="720"/>
            </p14:xfrm>
          </p:contentPart>
        </mc:Choice>
        <mc:Fallback xmlns="">
          <p:pic>
            <p:nvPicPr>
              <p:cNvPr id="8" name="Freihand 7">
                <a:extLst>
                  <a:ext uri="{FF2B5EF4-FFF2-40B4-BE49-F238E27FC236}">
                    <a16:creationId xmlns:a16="http://schemas.microsoft.com/office/drawing/2014/main" id="{70FB10D9-7BC1-1375-46DD-E8714E0BF433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853327" y="3205881"/>
                <a:ext cx="4032360" cy="432000"/>
              </a:xfrm>
              <a:prstGeom prst="rect">
                <a:avLst/>
              </a:prstGeom>
            </p:spPr>
          </p:pic>
        </mc:Fallback>
      </mc:AlternateContent>
      <p:sp>
        <p:nvSpPr>
          <p:cNvPr id="9" name="Rechteck 8">
            <a:extLst>
              <a:ext uri="{FF2B5EF4-FFF2-40B4-BE49-F238E27FC236}">
                <a16:creationId xmlns:a16="http://schemas.microsoft.com/office/drawing/2014/main" id="{6486E158-6CA3-B407-3E62-03E3B7AB2B2A}"/>
              </a:ext>
            </a:extLst>
          </p:cNvPr>
          <p:cNvSpPr/>
          <p:nvPr/>
        </p:nvSpPr>
        <p:spPr>
          <a:xfrm>
            <a:off x="1196912" y="536671"/>
            <a:ext cx="10097728" cy="506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5400" b="1" dirty="0">
                <a:solidFill>
                  <a:schemeClr val="accent1">
                    <a:lumMod val="75000"/>
                  </a:schemeClr>
                </a:solidFill>
                <a:latin typeface="Cochocib Script Latin Pro" panose="02000503000000020003" pitchFamily="2" charset="0"/>
                <a:cs typeface="Arabic Typesetting" panose="020F0502020204030204" pitchFamily="66" charset="-78"/>
              </a:rPr>
              <a:t>Verständigung: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9099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nhaltsplatzhalter 10">
            <a:extLst>
              <a:ext uri="{FF2B5EF4-FFF2-40B4-BE49-F238E27FC236}">
                <a16:creationId xmlns:a16="http://schemas.microsoft.com/office/drawing/2014/main" id="{17D4077F-938A-323F-935B-51E0C5EA1F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7630" y="500604"/>
            <a:ext cx="9625128" cy="6416752"/>
          </a:xfrm>
          <a:prstGeom prst="rect">
            <a:avLst/>
          </a:prstGeom>
        </p:spPr>
      </p:pic>
      <p:sp>
        <p:nvSpPr>
          <p:cNvPr id="4" name="Sprechblase: rechteckig 3">
            <a:extLst>
              <a:ext uri="{FF2B5EF4-FFF2-40B4-BE49-F238E27FC236}">
                <a16:creationId xmlns:a16="http://schemas.microsoft.com/office/drawing/2014/main" id="{09A8512F-E5B6-1C70-99CA-CED6422B7AFB}"/>
              </a:ext>
            </a:extLst>
          </p:cNvPr>
          <p:cNvSpPr/>
          <p:nvPr/>
        </p:nvSpPr>
        <p:spPr>
          <a:xfrm>
            <a:off x="2981186" y="2213708"/>
            <a:ext cx="2000865" cy="301533"/>
          </a:xfrm>
          <a:prstGeom prst="wedgeRectCallout">
            <a:avLst>
              <a:gd name="adj1" fmla="val 19846"/>
              <a:gd name="adj2" fmla="val 169138"/>
            </a:avLst>
          </a:prstGeom>
          <a:effectLst>
            <a:softEdge rad="635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Stellvertreter</a:t>
            </a:r>
          </a:p>
        </p:txBody>
      </p:sp>
      <p:sp>
        <p:nvSpPr>
          <p:cNvPr id="5" name="Sprechblase: rechteckig 4">
            <a:extLst>
              <a:ext uri="{FF2B5EF4-FFF2-40B4-BE49-F238E27FC236}">
                <a16:creationId xmlns:a16="http://schemas.microsoft.com/office/drawing/2014/main" id="{30812423-545D-0A9C-3FE0-211E4E72F78F}"/>
              </a:ext>
            </a:extLst>
          </p:cNvPr>
          <p:cNvSpPr/>
          <p:nvPr/>
        </p:nvSpPr>
        <p:spPr>
          <a:xfrm>
            <a:off x="5218352" y="2274493"/>
            <a:ext cx="2000865" cy="301533"/>
          </a:xfrm>
          <a:prstGeom prst="wedgeRectCallout">
            <a:avLst>
              <a:gd name="adj1" fmla="val -29371"/>
              <a:gd name="adj2" fmla="val 155808"/>
            </a:avLst>
          </a:prstGeom>
          <a:effectLst>
            <a:softEdge rad="635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 err="1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Beisitzer:in</a:t>
            </a:r>
            <a:endParaRPr lang="de-AT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6" name="Sprechblase: rechteckig 5">
            <a:extLst>
              <a:ext uri="{FF2B5EF4-FFF2-40B4-BE49-F238E27FC236}">
                <a16:creationId xmlns:a16="http://schemas.microsoft.com/office/drawing/2014/main" id="{C6C4C287-6540-74F7-8A0A-3F42BDC481DD}"/>
              </a:ext>
            </a:extLst>
          </p:cNvPr>
          <p:cNvSpPr/>
          <p:nvPr/>
        </p:nvSpPr>
        <p:spPr>
          <a:xfrm>
            <a:off x="5794109" y="1467523"/>
            <a:ext cx="2359084" cy="294967"/>
          </a:xfrm>
          <a:prstGeom prst="wedgeRectCallout">
            <a:avLst>
              <a:gd name="adj1" fmla="val 32836"/>
              <a:gd name="adj2" fmla="val 440633"/>
            </a:avLst>
          </a:prstGeom>
          <a:effectLst>
            <a:softEdge rad="635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Vertrauensperson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02051191-F9FB-01DB-ED44-AD7AC202C6A0}"/>
              </a:ext>
            </a:extLst>
          </p:cNvPr>
          <p:cNvSpPr/>
          <p:nvPr/>
        </p:nvSpPr>
        <p:spPr>
          <a:xfrm>
            <a:off x="8411167" y="2053382"/>
            <a:ext cx="2084442" cy="294967"/>
          </a:xfrm>
          <a:prstGeom prst="rect">
            <a:avLst/>
          </a:prstGeom>
          <a:effectLst>
            <a:softEdge rad="635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Hilfsperson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980BEBC3-C90A-1986-5539-E2F99D14B874}"/>
              </a:ext>
            </a:extLst>
          </p:cNvPr>
          <p:cNvSpPr/>
          <p:nvPr/>
        </p:nvSpPr>
        <p:spPr>
          <a:xfrm>
            <a:off x="3229568" y="1426219"/>
            <a:ext cx="10097728" cy="506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 sz="5400" dirty="0">
              <a:solidFill>
                <a:schemeClr val="accent1">
                  <a:lumMod val="75000"/>
                </a:schemeClr>
              </a:solidFill>
              <a:latin typeface="Cochocib Script Latin Pro" panose="02000503000000020003" pitchFamily="2" charset="0"/>
              <a:cs typeface="Arabic Typesetting" panose="020F0502020204030204" pitchFamily="66" charset="-78"/>
            </a:endParaRPr>
          </a:p>
        </p:txBody>
      </p:sp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B8A3E103-83F3-8BAD-B0F9-187F04C210B4}"/>
              </a:ext>
            </a:extLst>
          </p:cNvPr>
          <p:cNvGrpSpPr/>
          <p:nvPr/>
        </p:nvGrpSpPr>
        <p:grpSpPr>
          <a:xfrm>
            <a:off x="4557104" y="5453301"/>
            <a:ext cx="5141639" cy="901739"/>
            <a:chOff x="4557104" y="5497394"/>
            <a:chExt cx="5141639" cy="901739"/>
          </a:xfrm>
        </p:grpSpPr>
        <p:sp>
          <p:nvSpPr>
            <p:cNvPr id="14" name="Geschweifte Klammer rechts 13">
              <a:extLst>
                <a:ext uri="{FF2B5EF4-FFF2-40B4-BE49-F238E27FC236}">
                  <a16:creationId xmlns:a16="http://schemas.microsoft.com/office/drawing/2014/main" id="{A6FB7DA8-EBC1-B320-0317-7B59918C49FF}"/>
                </a:ext>
              </a:extLst>
            </p:cNvPr>
            <p:cNvSpPr/>
            <p:nvPr/>
          </p:nvSpPr>
          <p:spPr>
            <a:xfrm rot="5400000">
              <a:off x="6923137" y="3962333"/>
              <a:ext cx="409575" cy="3479698"/>
            </a:xfrm>
            <a:prstGeom prst="rightBrace">
              <a:avLst/>
            </a:prstGeom>
            <a:ln w="57150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57809BBD-447C-D1C5-5A4A-FB7ED9409B5B}"/>
                </a:ext>
              </a:extLst>
            </p:cNvPr>
            <p:cNvSpPr/>
            <p:nvPr/>
          </p:nvSpPr>
          <p:spPr>
            <a:xfrm>
              <a:off x="4557104" y="5892775"/>
              <a:ext cx="5141639" cy="50635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sz="1400" dirty="0">
                  <a:solidFill>
                    <a:schemeClr val="accent1">
                      <a:lumMod val="75000"/>
                    </a:schemeClr>
                  </a:solidFill>
                  <a:latin typeface="ADLaM Display" panose="02010000000000000000" pitchFamily="2" charset="0"/>
                  <a:ea typeface="ADLaM Display" panose="02010000000000000000" pitchFamily="2" charset="0"/>
                  <a:cs typeface="ADLaM Display" panose="02010000000000000000" pitchFamily="2" charset="0"/>
                </a:rPr>
                <a:t>Anwesenheitszeiten genau dokumentieren</a:t>
              </a:r>
            </a:p>
          </p:txBody>
        </p:sp>
      </p:grpSp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9DFE5284-5C28-3773-97E6-9A8AB5F41795}"/>
              </a:ext>
            </a:extLst>
          </p:cNvPr>
          <p:cNvGrpSpPr/>
          <p:nvPr/>
        </p:nvGrpSpPr>
        <p:grpSpPr>
          <a:xfrm>
            <a:off x="2508464" y="5466117"/>
            <a:ext cx="2871931" cy="911768"/>
            <a:chOff x="2508464" y="5632130"/>
            <a:chExt cx="2871931" cy="911768"/>
          </a:xfrm>
        </p:grpSpPr>
        <p:sp>
          <p:nvSpPr>
            <p:cNvPr id="17" name="Geschweifte Klammer rechts 16">
              <a:extLst>
                <a:ext uri="{FF2B5EF4-FFF2-40B4-BE49-F238E27FC236}">
                  <a16:creationId xmlns:a16="http://schemas.microsoft.com/office/drawing/2014/main" id="{5144B19E-E374-6CDC-CC92-E0D05BC7D96D}"/>
                </a:ext>
              </a:extLst>
            </p:cNvPr>
            <p:cNvSpPr/>
            <p:nvPr/>
          </p:nvSpPr>
          <p:spPr>
            <a:xfrm rot="5400000">
              <a:off x="3787493" y="4702137"/>
              <a:ext cx="409575" cy="2269562"/>
            </a:xfrm>
            <a:prstGeom prst="rightBrace">
              <a:avLst/>
            </a:prstGeom>
            <a:ln w="57150"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8" name="Rechteck 17">
              <a:extLst>
                <a:ext uri="{FF2B5EF4-FFF2-40B4-BE49-F238E27FC236}">
                  <a16:creationId xmlns:a16="http://schemas.microsoft.com/office/drawing/2014/main" id="{3795D3E9-939C-91AE-51FB-3C16A2209902}"/>
                </a:ext>
              </a:extLst>
            </p:cNvPr>
            <p:cNvSpPr/>
            <p:nvPr/>
          </p:nvSpPr>
          <p:spPr>
            <a:xfrm>
              <a:off x="2508464" y="6037540"/>
              <a:ext cx="2871931" cy="50635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sz="1400" dirty="0">
                  <a:solidFill>
                    <a:schemeClr val="accent1">
                      <a:lumMod val="75000"/>
                    </a:schemeClr>
                  </a:solidFill>
                  <a:latin typeface="ADLaM Display" panose="02010000000000000000" pitchFamily="2" charset="0"/>
                  <a:ea typeface="ADLaM Display" panose="02010000000000000000" pitchFamily="2" charset="0"/>
                  <a:cs typeface="ADLaM Display" panose="02010000000000000000" pitchFamily="2" charset="0"/>
                </a:rPr>
                <a:t>Starten um 06:00 Uhr</a:t>
              </a:r>
            </a:p>
          </p:txBody>
        </p:sp>
      </p:grpSp>
      <p:sp>
        <p:nvSpPr>
          <p:cNvPr id="20" name="Sprechblase: rechteckig 19">
            <a:extLst>
              <a:ext uri="{FF2B5EF4-FFF2-40B4-BE49-F238E27FC236}">
                <a16:creationId xmlns:a16="http://schemas.microsoft.com/office/drawing/2014/main" id="{3FD2C283-E6A1-1C22-7994-D5134BF5D60E}"/>
              </a:ext>
            </a:extLst>
          </p:cNvPr>
          <p:cNvSpPr/>
          <p:nvPr/>
        </p:nvSpPr>
        <p:spPr>
          <a:xfrm>
            <a:off x="5218351" y="2274493"/>
            <a:ext cx="2000865" cy="301533"/>
          </a:xfrm>
          <a:prstGeom prst="wedgeRectCallout">
            <a:avLst>
              <a:gd name="adj1" fmla="val 21351"/>
              <a:gd name="adj2" fmla="val 149143"/>
            </a:avLst>
          </a:prstGeom>
          <a:effectLst>
            <a:softEdge rad="635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Beisitzer</a:t>
            </a:r>
          </a:p>
        </p:txBody>
      </p:sp>
      <p:sp>
        <p:nvSpPr>
          <p:cNvPr id="24" name="Rechteck 23">
            <a:extLst>
              <a:ext uri="{FF2B5EF4-FFF2-40B4-BE49-F238E27FC236}">
                <a16:creationId xmlns:a16="http://schemas.microsoft.com/office/drawing/2014/main" id="{C36651AC-5EFC-0B23-7864-282D717D4151}"/>
              </a:ext>
            </a:extLst>
          </p:cNvPr>
          <p:cNvSpPr/>
          <p:nvPr/>
        </p:nvSpPr>
        <p:spPr>
          <a:xfrm>
            <a:off x="565030" y="380551"/>
            <a:ext cx="10097728" cy="506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5400" b="1" dirty="0">
                <a:solidFill>
                  <a:schemeClr val="accent1">
                    <a:lumMod val="75000"/>
                  </a:schemeClr>
                </a:solidFill>
                <a:latin typeface="Cochocib Script Latin Pro" panose="02000503000000020003" pitchFamily="2" charset="0"/>
                <a:cs typeface="Arabic Typesetting" panose="020F0502020204030204" pitchFamily="66" charset="-78"/>
              </a:rPr>
              <a:t>N ach und nach werden wir vollständig…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1C2C8FBA-1AF9-43A0-1482-0DF0DF1764EC}"/>
              </a:ext>
            </a:extLst>
          </p:cNvPr>
          <p:cNvSpPr/>
          <p:nvPr/>
        </p:nvSpPr>
        <p:spPr>
          <a:xfrm>
            <a:off x="9851323" y="199239"/>
            <a:ext cx="1809600" cy="506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b="1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E-Learning</a:t>
            </a:r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09C369B7-803B-1584-CC89-DC1039D7DE28}"/>
              </a:ext>
            </a:extLst>
          </p:cNvPr>
          <p:cNvSpPr/>
          <p:nvPr/>
        </p:nvSpPr>
        <p:spPr>
          <a:xfrm>
            <a:off x="884785" y="2274492"/>
            <a:ext cx="2000865" cy="10863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" name="Sprechblase: rechteckig 2">
            <a:extLst>
              <a:ext uri="{FF2B5EF4-FFF2-40B4-BE49-F238E27FC236}">
                <a16:creationId xmlns:a16="http://schemas.microsoft.com/office/drawing/2014/main" id="{45F0D233-D7EB-5EEB-6884-A9EB10DBB0EE}"/>
              </a:ext>
            </a:extLst>
          </p:cNvPr>
          <p:cNvSpPr/>
          <p:nvPr/>
        </p:nvSpPr>
        <p:spPr>
          <a:xfrm>
            <a:off x="884784" y="2515241"/>
            <a:ext cx="1913234" cy="320631"/>
          </a:xfrm>
          <a:prstGeom prst="wedgeRectCallout">
            <a:avLst>
              <a:gd name="adj1" fmla="val 39737"/>
              <a:gd name="adj2" fmla="val 93489"/>
            </a:avLst>
          </a:prstGeom>
          <a:solidFill>
            <a:srgbClr val="156082"/>
          </a:solidFill>
          <a:effectLst>
            <a:softEdge rad="635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Wahlleiter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5564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20" grpId="0" animBg="1"/>
      <p:bldP spid="8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BC4A5402-6FA4-E6A8-5648-7324B90C89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360" y="1369885"/>
            <a:ext cx="11511280" cy="33835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02221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B69815D0-E8DF-A54C-FAEF-C3B42D6C1F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148" y="524813"/>
            <a:ext cx="10274263" cy="5869334"/>
          </a:xfrm>
          <a:prstGeom prst="rect">
            <a:avLst/>
          </a:prstGeom>
        </p:spPr>
      </p:pic>
      <p:sp>
        <p:nvSpPr>
          <p:cNvPr id="9" name="Rechteck 8">
            <a:extLst>
              <a:ext uri="{FF2B5EF4-FFF2-40B4-BE49-F238E27FC236}">
                <a16:creationId xmlns:a16="http://schemas.microsoft.com/office/drawing/2014/main" id="{906A69CA-98A6-B413-C03D-8E51D0AD3635}"/>
              </a:ext>
            </a:extLst>
          </p:cNvPr>
          <p:cNvSpPr/>
          <p:nvPr/>
        </p:nvSpPr>
        <p:spPr>
          <a:xfrm>
            <a:off x="2682240" y="2519680"/>
            <a:ext cx="914400" cy="193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955382CA-1FC1-A00B-49DA-AA403F013B11}"/>
              </a:ext>
            </a:extLst>
          </p:cNvPr>
          <p:cNvSpPr/>
          <p:nvPr/>
        </p:nvSpPr>
        <p:spPr>
          <a:xfrm>
            <a:off x="4153524" y="2675236"/>
            <a:ext cx="1017915" cy="2711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AE7E09D0-4FBF-86E8-3B03-00E792AE0037}"/>
              </a:ext>
            </a:extLst>
          </p:cNvPr>
          <p:cNvSpPr/>
          <p:nvPr/>
        </p:nvSpPr>
        <p:spPr>
          <a:xfrm>
            <a:off x="2682240" y="524813"/>
            <a:ext cx="3779520" cy="183230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A3995CBA-E3A6-0C68-4845-E1133BED68FE}"/>
              </a:ext>
            </a:extLst>
          </p:cNvPr>
          <p:cNvSpPr/>
          <p:nvPr/>
        </p:nvSpPr>
        <p:spPr>
          <a:xfrm>
            <a:off x="3467724" y="2357120"/>
            <a:ext cx="1371600" cy="4044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BE53287E-E58C-530F-08FA-DD6636F3DE86}"/>
              </a:ext>
            </a:extLst>
          </p:cNvPr>
          <p:cNvSpPr/>
          <p:nvPr/>
        </p:nvSpPr>
        <p:spPr>
          <a:xfrm>
            <a:off x="6085839" y="1391468"/>
            <a:ext cx="2599045" cy="105709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6" name="Rechteck 15">
            <a:extLst>
              <a:ext uri="{FF2B5EF4-FFF2-40B4-BE49-F238E27FC236}">
                <a16:creationId xmlns:a16="http://schemas.microsoft.com/office/drawing/2014/main" id="{74259E34-60FE-1F91-F943-C3F5891BAE95}"/>
              </a:ext>
            </a:extLst>
          </p:cNvPr>
          <p:cNvSpPr/>
          <p:nvPr/>
        </p:nvSpPr>
        <p:spPr>
          <a:xfrm>
            <a:off x="8971280" y="1950720"/>
            <a:ext cx="3870960" cy="22687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3B488A64-F275-340F-1775-1E62FAB367B2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3685" y="2781917"/>
            <a:ext cx="3679835" cy="2167264"/>
          </a:xfrm>
          <a:prstGeom prst="rect">
            <a:avLst/>
          </a:prstGeom>
        </p:spPr>
      </p:pic>
      <p:sp>
        <p:nvSpPr>
          <p:cNvPr id="14" name="Legende: mit gebogener Linie mit Rahmen und Akzentuierungsbalken 13">
            <a:extLst>
              <a:ext uri="{FF2B5EF4-FFF2-40B4-BE49-F238E27FC236}">
                <a16:creationId xmlns:a16="http://schemas.microsoft.com/office/drawing/2014/main" id="{31ECD868-46E9-EEAA-75CD-633E212483D1}"/>
              </a:ext>
            </a:extLst>
          </p:cNvPr>
          <p:cNvSpPr/>
          <p:nvPr/>
        </p:nvSpPr>
        <p:spPr>
          <a:xfrm>
            <a:off x="7965108" y="5373978"/>
            <a:ext cx="2012344" cy="772160"/>
          </a:xfrm>
          <a:prstGeom prst="accentBorderCallout2">
            <a:avLst>
              <a:gd name="adj1" fmla="val 51622"/>
              <a:gd name="adj2" fmla="val -5496"/>
              <a:gd name="adj3" fmla="val 49353"/>
              <a:gd name="adj4" fmla="val -19320"/>
              <a:gd name="adj5" fmla="val -65442"/>
              <a:gd name="adj6" fmla="val -28383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Ich gelobe.</a:t>
            </a:r>
          </a:p>
        </p:txBody>
      </p:sp>
      <p:sp>
        <p:nvSpPr>
          <p:cNvPr id="11" name="Legende: mit gebogener Linie mit Rahmen und Akzentuierungsbalken 10">
            <a:extLst>
              <a:ext uri="{FF2B5EF4-FFF2-40B4-BE49-F238E27FC236}">
                <a16:creationId xmlns:a16="http://schemas.microsoft.com/office/drawing/2014/main" id="{450CBC73-2934-1A3F-D857-9E9FE1FC8967}"/>
              </a:ext>
            </a:extLst>
          </p:cNvPr>
          <p:cNvSpPr/>
          <p:nvPr/>
        </p:nvSpPr>
        <p:spPr>
          <a:xfrm>
            <a:off x="4093524" y="321733"/>
            <a:ext cx="3556000" cy="1821355"/>
          </a:xfrm>
          <a:prstGeom prst="accentBorderCallout2">
            <a:avLst>
              <a:gd name="adj1" fmla="val 104655"/>
              <a:gd name="adj2" fmla="val -7476"/>
              <a:gd name="adj3" fmla="val 104656"/>
              <a:gd name="adj4" fmla="val -7239"/>
              <a:gd name="adj5" fmla="val 130351"/>
              <a:gd name="adj6" fmla="val -18095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Ich gelobe  alle mir nach der Gemeindewahlordnung Graz 2012 zukommenden Pflichten gewissenhaft und mit strenger Unparteilichkeit zu erfüllen.</a:t>
            </a: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3C8D72C3-A6D1-831E-F095-D321FB9A830D}"/>
              </a:ext>
            </a:extLst>
          </p:cNvPr>
          <p:cNvSpPr/>
          <p:nvPr/>
        </p:nvSpPr>
        <p:spPr>
          <a:xfrm>
            <a:off x="2006077" y="5659049"/>
            <a:ext cx="5131846" cy="506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3200" b="1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Wahlbehörde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2687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1" grpId="0" animBg="1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8E5D78-7637-1407-29FF-10D937129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6" name="Inhaltsplatzhalter 5">
            <a:extLst>
              <a:ext uri="{FF2B5EF4-FFF2-40B4-BE49-F238E27FC236}">
                <a16:creationId xmlns:a16="http://schemas.microsoft.com/office/drawing/2014/main" id="{7FC00F24-D623-AE70-BFF3-C306D72B70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37652" y="-505157"/>
            <a:ext cx="12329652" cy="8219768"/>
          </a:xfrm>
          <a:prstGeom prst="rect">
            <a:avLst/>
          </a:prstGeom>
        </p:spPr>
      </p:pic>
      <p:sp>
        <p:nvSpPr>
          <p:cNvPr id="7" name="Rechteck 6">
            <a:extLst>
              <a:ext uri="{FF2B5EF4-FFF2-40B4-BE49-F238E27FC236}">
                <a16:creationId xmlns:a16="http://schemas.microsoft.com/office/drawing/2014/main" id="{1D2BC834-5EEC-0D5B-56AC-0EF06AE86744}"/>
              </a:ext>
            </a:extLst>
          </p:cNvPr>
          <p:cNvSpPr/>
          <p:nvPr/>
        </p:nvSpPr>
        <p:spPr>
          <a:xfrm>
            <a:off x="3461251" y="1272820"/>
            <a:ext cx="5131846" cy="506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3200" b="1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Amtsverschwiegenheit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4838ADB9-CF6B-159E-61B0-A71778A286D0}"/>
              </a:ext>
            </a:extLst>
          </p:cNvPr>
          <p:cNvSpPr/>
          <p:nvPr/>
        </p:nvSpPr>
        <p:spPr>
          <a:xfrm>
            <a:off x="2952925" y="5854607"/>
            <a:ext cx="8040822" cy="506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de-AT" b="1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…unterliegen alle, also alle bis auf den Wahlzeugen, der nicht.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52471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32DB2AD0-0AFE-8B95-3CCE-27408CBF97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07677"/>
            <a:ext cx="8668960" cy="5772956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273E5408-AB44-1FB8-04F4-439C9A35BB51}"/>
              </a:ext>
            </a:extLst>
          </p:cNvPr>
          <p:cNvSpPr/>
          <p:nvPr/>
        </p:nvSpPr>
        <p:spPr>
          <a:xfrm>
            <a:off x="602226" y="577367"/>
            <a:ext cx="5131846" cy="506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3200" b="1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Wahlzeuge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72E35D34-2D3A-71F2-DD1A-F8DC3CE1BC94}"/>
              </a:ext>
            </a:extLst>
          </p:cNvPr>
          <p:cNvSpPr/>
          <p:nvPr/>
        </p:nvSpPr>
        <p:spPr>
          <a:xfrm>
            <a:off x="914400" y="5409922"/>
            <a:ext cx="10439400" cy="4304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2400" b="1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Kommt von einer </a:t>
            </a:r>
            <a:r>
              <a:rPr lang="de-AT" sz="2400" b="1" dirty="0" err="1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politschen</a:t>
            </a:r>
            <a:r>
              <a:rPr lang="de-AT" sz="2400" b="1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Partei, die sich zur Wahl stellt.</a:t>
            </a:r>
            <a:br>
              <a:rPr lang="de-AT" sz="2400" b="1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r>
              <a:rPr lang="de-AT" sz="2400" b="1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Hat einen </a:t>
            </a:r>
            <a:r>
              <a:rPr lang="de-AT" sz="2400" b="1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hlinkClick r:id="rId4"/>
              </a:rPr>
              <a:t>Eintrittsschein</a:t>
            </a:r>
            <a:r>
              <a:rPr lang="de-AT" sz="2400" b="1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dabei </a:t>
            </a:r>
            <a:br>
              <a:rPr lang="de-AT" sz="2400" b="1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r>
              <a:rPr lang="de-AT" sz="2400" b="1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Unterliegt nicht der Amtsverschwiegenheit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7250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nhaltsplatzhalter 10">
            <a:extLst>
              <a:ext uri="{FF2B5EF4-FFF2-40B4-BE49-F238E27FC236}">
                <a16:creationId xmlns:a16="http://schemas.microsoft.com/office/drawing/2014/main" id="{0611ED0F-FD80-6FF1-36AB-DE4CF4A3BB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1439" y="281700"/>
            <a:ext cx="7969256" cy="5447673"/>
          </a:xfrm>
          <a:prstGeom prst="rect">
            <a:avLst/>
          </a:prstGeom>
        </p:spPr>
      </p:pic>
      <p:sp>
        <p:nvSpPr>
          <p:cNvPr id="2" name="Rechteck 1">
            <a:extLst>
              <a:ext uri="{FF2B5EF4-FFF2-40B4-BE49-F238E27FC236}">
                <a16:creationId xmlns:a16="http://schemas.microsoft.com/office/drawing/2014/main" id="{76457AF4-9744-73A6-E957-C778208E405F}"/>
              </a:ext>
            </a:extLst>
          </p:cNvPr>
          <p:cNvSpPr/>
          <p:nvPr/>
        </p:nvSpPr>
        <p:spPr>
          <a:xfrm>
            <a:off x="786581" y="622098"/>
            <a:ext cx="1877961" cy="54745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2400" dirty="0">
                <a:latin typeface="72 Monospace" panose="020B0509030603020204" pitchFamily="49" charset="0"/>
                <a:cs typeface="72 Monospace" panose="020B0509030603020204" pitchFamily="49" charset="0"/>
              </a:rPr>
              <a:t>~</a:t>
            </a:r>
            <a:r>
              <a:rPr lang="de-AT" sz="2400" dirty="0"/>
              <a:t>06:40 Uhr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702C6A57-1082-EB47-BC09-63F20A078973}"/>
              </a:ext>
            </a:extLst>
          </p:cNvPr>
          <p:cNvSpPr/>
          <p:nvPr/>
        </p:nvSpPr>
        <p:spPr>
          <a:xfrm>
            <a:off x="8189465" y="3849330"/>
            <a:ext cx="3697736" cy="136025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Das Wahlpaket prüfen wir auf Vollständigkeit</a:t>
            </a:r>
          </a:p>
        </p:txBody>
      </p:sp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B49EE4D1-865C-F747-D482-D34942CC9C68}"/>
              </a:ext>
            </a:extLst>
          </p:cNvPr>
          <p:cNvGrpSpPr/>
          <p:nvPr/>
        </p:nvGrpSpPr>
        <p:grpSpPr>
          <a:xfrm>
            <a:off x="8189465" y="317298"/>
            <a:ext cx="3768855" cy="2691373"/>
            <a:chOff x="8189465" y="317298"/>
            <a:chExt cx="3768855" cy="2691373"/>
          </a:xfrm>
        </p:grpSpPr>
        <p:sp>
          <p:nvSpPr>
            <p:cNvPr id="6" name="Legende: mit gebogener Linie mit Rahmen und Akzentuierungsbalken 5">
              <a:extLst>
                <a:ext uri="{FF2B5EF4-FFF2-40B4-BE49-F238E27FC236}">
                  <a16:creationId xmlns:a16="http://schemas.microsoft.com/office/drawing/2014/main" id="{EC7B15D4-AAFB-3509-7CA5-C5EEF6142735}"/>
                </a:ext>
              </a:extLst>
            </p:cNvPr>
            <p:cNvSpPr/>
            <p:nvPr/>
          </p:nvSpPr>
          <p:spPr>
            <a:xfrm>
              <a:off x="8189465" y="683058"/>
              <a:ext cx="3697735" cy="2325613"/>
            </a:xfrm>
            <a:prstGeom prst="accentBorderCallout2">
              <a:avLst>
                <a:gd name="adj1" fmla="val 1638"/>
                <a:gd name="adj2" fmla="val -12991"/>
                <a:gd name="adj3" fmla="val 6883"/>
                <a:gd name="adj4" fmla="val -31625"/>
                <a:gd name="adj5" fmla="val 20702"/>
                <a:gd name="adj6" fmla="val -38911"/>
              </a:avLst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de-DE" dirty="0">
                  <a:latin typeface="ADLaM Display" panose="02010000000000000000" pitchFamily="2" charset="0"/>
                  <a:ea typeface="ADLaM Display" panose="02010000000000000000" pitchFamily="2" charset="0"/>
                  <a:cs typeface="ADLaM Display" panose="02010000000000000000" pitchFamily="2" charset="0"/>
                </a:rPr>
                <a:t>Das Briefwahlpaket verwahren wir sicher, da wir es vor 16:00 Uhr nicht öffnen oder bearbeiten dürfen. </a:t>
              </a:r>
            </a:p>
          </p:txBody>
        </p:sp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1BDF96BE-363F-8DDD-125A-C9F472CB1211}"/>
                </a:ext>
              </a:extLst>
            </p:cNvPr>
            <p:cNvSpPr/>
            <p:nvPr/>
          </p:nvSpPr>
          <p:spPr>
            <a:xfrm>
              <a:off x="11582400" y="317298"/>
              <a:ext cx="375920" cy="609600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3" name="Ellipse 12">
              <a:extLst>
                <a:ext uri="{FF2B5EF4-FFF2-40B4-BE49-F238E27FC236}">
                  <a16:creationId xmlns:a16="http://schemas.microsoft.com/office/drawing/2014/main" id="{5F997ADF-5B3C-E632-B366-8C7E6E5AC4B7}"/>
                </a:ext>
              </a:extLst>
            </p:cNvPr>
            <p:cNvSpPr/>
            <p:nvPr/>
          </p:nvSpPr>
          <p:spPr>
            <a:xfrm>
              <a:off x="11582400" y="961269"/>
              <a:ext cx="375920" cy="416560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324565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eck 12">
            <a:extLst>
              <a:ext uri="{FF2B5EF4-FFF2-40B4-BE49-F238E27FC236}">
                <a16:creationId xmlns:a16="http://schemas.microsoft.com/office/drawing/2014/main" id="{99FB7592-0FC1-A4D2-CA64-400C1A02CF54}"/>
              </a:ext>
            </a:extLst>
          </p:cNvPr>
          <p:cNvSpPr/>
          <p:nvPr/>
        </p:nvSpPr>
        <p:spPr>
          <a:xfrm>
            <a:off x="774125" y="514734"/>
            <a:ext cx="10097728" cy="506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5400" b="1" dirty="0">
                <a:solidFill>
                  <a:schemeClr val="accent1">
                    <a:lumMod val="75000"/>
                  </a:schemeClr>
                </a:solidFill>
                <a:latin typeface="Cochocib Script Latin Pro" panose="02000503000000020003" pitchFamily="2" charset="0"/>
                <a:cs typeface="Arabic Typesetting" panose="020F0502020204030204" pitchFamily="66" charset="-78"/>
              </a:rPr>
              <a:t>Wir legen vor uns auf …</a:t>
            </a:r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D08B7FC2-64BB-448F-9FD6-F6CB93672EBA}"/>
              </a:ext>
            </a:extLst>
          </p:cNvPr>
          <p:cNvSpPr/>
          <p:nvPr/>
        </p:nvSpPr>
        <p:spPr>
          <a:xfrm>
            <a:off x="999744" y="5208974"/>
            <a:ext cx="932688" cy="4571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4DCAF056-3267-4705-D68E-BFDB4109DB9B}"/>
              </a:ext>
            </a:extLst>
          </p:cNvPr>
          <p:cNvSpPr/>
          <p:nvPr/>
        </p:nvSpPr>
        <p:spPr>
          <a:xfrm>
            <a:off x="999744" y="5451230"/>
            <a:ext cx="932688" cy="4571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grpSp>
        <p:nvGrpSpPr>
          <p:cNvPr id="5" name="Gruppieren 4">
            <a:extLst>
              <a:ext uri="{FF2B5EF4-FFF2-40B4-BE49-F238E27FC236}">
                <a16:creationId xmlns:a16="http://schemas.microsoft.com/office/drawing/2014/main" id="{97909225-A734-E74D-47F6-A798CC1D3D84}"/>
              </a:ext>
            </a:extLst>
          </p:cNvPr>
          <p:cNvGrpSpPr/>
          <p:nvPr/>
        </p:nvGrpSpPr>
        <p:grpSpPr>
          <a:xfrm>
            <a:off x="831147" y="1217628"/>
            <a:ext cx="3331723" cy="4572000"/>
            <a:chOff x="831147" y="1217628"/>
            <a:chExt cx="3331723" cy="45720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4459A838-1976-811A-E606-486A96EDE10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1147" y="1217628"/>
              <a:ext cx="3331723" cy="4572000"/>
            </a:xfrm>
            <a:prstGeom prst="rect">
              <a:avLst/>
            </a:prstGeom>
          </p:spPr>
        </p:pic>
        <p:sp>
          <p:nvSpPr>
            <p:cNvPr id="2" name="Rechteck 1">
              <a:extLst>
                <a:ext uri="{FF2B5EF4-FFF2-40B4-BE49-F238E27FC236}">
                  <a16:creationId xmlns:a16="http://schemas.microsoft.com/office/drawing/2014/main" id="{DCC6B84E-04B4-30EA-0C33-8BBEDC849B6D}"/>
                </a:ext>
              </a:extLst>
            </p:cNvPr>
            <p:cNvSpPr/>
            <p:nvPr/>
          </p:nvSpPr>
          <p:spPr>
            <a:xfrm rot="19374022">
              <a:off x="1323309" y="3197942"/>
              <a:ext cx="2113935" cy="46211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dirty="0"/>
                <a:t>Wählerverzeichnis</a:t>
              </a:r>
            </a:p>
          </p:txBody>
        </p:sp>
      </p:grpSp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8E7ADD50-44E5-019F-2401-5EC8B8E23A3B}"/>
              </a:ext>
            </a:extLst>
          </p:cNvPr>
          <p:cNvGrpSpPr/>
          <p:nvPr/>
        </p:nvGrpSpPr>
        <p:grpSpPr>
          <a:xfrm>
            <a:off x="4527277" y="1143000"/>
            <a:ext cx="3013926" cy="4392000"/>
            <a:chOff x="4527277" y="1143000"/>
            <a:chExt cx="3013926" cy="4392000"/>
          </a:xfrm>
        </p:grpSpPr>
        <p:pic>
          <p:nvPicPr>
            <p:cNvPr id="10" name="Grafik 9">
              <a:extLst>
                <a:ext uri="{FF2B5EF4-FFF2-40B4-BE49-F238E27FC236}">
                  <a16:creationId xmlns:a16="http://schemas.microsoft.com/office/drawing/2014/main" id="{4296A049-72E2-4682-D281-3258961463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527277" y="1143000"/>
              <a:ext cx="3013926" cy="4392000"/>
            </a:xfrm>
            <a:prstGeom prst="rect">
              <a:avLst/>
            </a:prstGeom>
          </p:spPr>
        </p:pic>
        <p:sp>
          <p:nvSpPr>
            <p:cNvPr id="3" name="Rechteck 2">
              <a:extLst>
                <a:ext uri="{FF2B5EF4-FFF2-40B4-BE49-F238E27FC236}">
                  <a16:creationId xmlns:a16="http://schemas.microsoft.com/office/drawing/2014/main" id="{1EF60C6A-DED4-9A7C-7243-DBB81CF65B07}"/>
                </a:ext>
              </a:extLst>
            </p:cNvPr>
            <p:cNvSpPr/>
            <p:nvPr/>
          </p:nvSpPr>
          <p:spPr>
            <a:xfrm rot="19159814">
              <a:off x="4680515" y="2922075"/>
              <a:ext cx="2830970" cy="46211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dirty="0"/>
                <a:t>Abstimmungsverzeichnis</a:t>
              </a:r>
            </a:p>
          </p:txBody>
        </p:sp>
      </p:grpSp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E5EDF9A9-DC95-A8AD-F215-7A15A1FE15D5}"/>
              </a:ext>
            </a:extLst>
          </p:cNvPr>
          <p:cNvGrpSpPr/>
          <p:nvPr/>
        </p:nvGrpSpPr>
        <p:grpSpPr>
          <a:xfrm>
            <a:off x="8221068" y="1240489"/>
            <a:ext cx="2930012" cy="4596419"/>
            <a:chOff x="8221068" y="1240489"/>
            <a:chExt cx="2930012" cy="4596419"/>
          </a:xfrm>
        </p:grpSpPr>
        <p:pic>
          <p:nvPicPr>
            <p:cNvPr id="8" name="Grafik 7">
              <a:extLst>
                <a:ext uri="{FF2B5EF4-FFF2-40B4-BE49-F238E27FC236}">
                  <a16:creationId xmlns:a16="http://schemas.microsoft.com/office/drawing/2014/main" id="{98382D22-DF17-CEA8-B460-9365D84137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221068" y="1240489"/>
              <a:ext cx="2930012" cy="4596419"/>
            </a:xfrm>
            <a:prstGeom prst="rect">
              <a:avLst/>
            </a:prstGeom>
          </p:spPr>
        </p:pic>
        <p:sp>
          <p:nvSpPr>
            <p:cNvPr id="4" name="Rechteck 3">
              <a:extLst>
                <a:ext uri="{FF2B5EF4-FFF2-40B4-BE49-F238E27FC236}">
                  <a16:creationId xmlns:a16="http://schemas.microsoft.com/office/drawing/2014/main" id="{6A328834-C5C4-40D5-7E81-1B7C47B49E54}"/>
                </a:ext>
              </a:extLst>
            </p:cNvPr>
            <p:cNvSpPr/>
            <p:nvPr/>
          </p:nvSpPr>
          <p:spPr>
            <a:xfrm rot="19159814">
              <a:off x="8270589" y="2928885"/>
              <a:ext cx="2830970" cy="462116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dirty="0"/>
                <a:t>Niederschrift</a:t>
              </a:r>
            </a:p>
          </p:txBody>
        </p:sp>
      </p:grpSp>
      <p:sp>
        <p:nvSpPr>
          <p:cNvPr id="9" name="Rechteck 8">
            <a:hlinkClick r:id="rId6"/>
            <a:extLst>
              <a:ext uri="{FF2B5EF4-FFF2-40B4-BE49-F238E27FC236}">
                <a16:creationId xmlns:a16="http://schemas.microsoft.com/office/drawing/2014/main" id="{8E902DEA-AAA2-B6F7-E5DE-0A053DA48147}"/>
              </a:ext>
            </a:extLst>
          </p:cNvPr>
          <p:cNvSpPr/>
          <p:nvPr/>
        </p:nvSpPr>
        <p:spPr>
          <a:xfrm>
            <a:off x="10017760" y="304800"/>
            <a:ext cx="1400115" cy="426720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/>
              <a:t>Rote Mappe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7101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11F7267B-C809-F93A-91CD-BD528A36D3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120666" y="535371"/>
            <a:ext cx="3394184" cy="52367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01517965-8CBB-78AC-FEDB-717603522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8011" y="2371885"/>
            <a:ext cx="5797130" cy="1325563"/>
          </a:xfrm>
        </p:spPr>
        <p:txBody>
          <a:bodyPr>
            <a:normAutofit fontScale="90000"/>
          </a:bodyPr>
          <a:lstStyle/>
          <a:p>
            <a: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Wahlzeit: 07:00-16</a:t>
            </a:r>
            <a:r>
              <a:rPr lang="de-AT" sz="4800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:00 Uhr</a:t>
            </a:r>
            <a:br>
              <a:rPr lang="de-AT" sz="4800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br>
              <a:rPr lang="de-AT" sz="4800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r>
              <a:rPr lang="de-AT" sz="4800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Es gibt zwei </a:t>
            </a:r>
            <a:br>
              <a:rPr lang="de-AT" sz="4800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r>
              <a:rPr lang="de-AT" sz="4800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Wählergruppen</a:t>
            </a:r>
            <a:endParaRPr lang="de-AT" dirty="0">
              <a:solidFill>
                <a:schemeClr val="tx2">
                  <a:lumMod val="90000"/>
                  <a:lumOff val="10000"/>
                </a:schemeClr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02351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>
            <a:extLst>
              <a:ext uri="{FF2B5EF4-FFF2-40B4-BE49-F238E27FC236}">
                <a16:creationId xmlns:a16="http://schemas.microsoft.com/office/drawing/2014/main" id="{B55BB831-01FB-2F67-1F7B-4794730BC38B}"/>
              </a:ext>
            </a:extLst>
          </p:cNvPr>
          <p:cNvSpPr txBox="1"/>
          <p:nvPr/>
        </p:nvSpPr>
        <p:spPr>
          <a:xfrm>
            <a:off x="838200" y="5871609"/>
            <a:ext cx="1021325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32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Zwei Stimmzettel für Österreicher und EU-Bürger</a:t>
            </a:r>
            <a:endParaRPr lang="de-AT" sz="3200" dirty="0"/>
          </a:p>
        </p:txBody>
      </p:sp>
      <p:sp>
        <p:nvSpPr>
          <p:cNvPr id="6" name="Legende: mit gebogener Linie mit Rahmen und Akzentuierungsbalken 5">
            <a:extLst>
              <a:ext uri="{FF2B5EF4-FFF2-40B4-BE49-F238E27FC236}">
                <a16:creationId xmlns:a16="http://schemas.microsoft.com/office/drawing/2014/main" id="{3EEFABB3-B1D0-59ED-DC4A-D49C2F90B689}"/>
              </a:ext>
            </a:extLst>
          </p:cNvPr>
          <p:cNvSpPr/>
          <p:nvPr/>
        </p:nvSpPr>
        <p:spPr>
          <a:xfrm>
            <a:off x="9343103" y="1303118"/>
            <a:ext cx="2669458" cy="2418735"/>
          </a:xfrm>
          <a:prstGeom prst="accent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47924"/>
              <a:gd name="adj6" fmla="val -30461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/>
              <a:t>Ich bin Österreicher, Deutscher, Italiener, Slowene, Kroate, oder </a:t>
            </a:r>
            <a:r>
              <a:rPr lang="de-AT" dirty="0" err="1"/>
              <a:t>oder</a:t>
            </a:r>
            <a:r>
              <a:rPr lang="de-AT" dirty="0"/>
              <a:t> </a:t>
            </a:r>
            <a:r>
              <a:rPr lang="de-AT" dirty="0" err="1"/>
              <a:t>oder</a:t>
            </a:r>
            <a:r>
              <a:rPr lang="de-AT" dirty="0"/>
              <a:t> - mit Wohnsitz in Graz…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06A1FF1F-0785-58BA-6CF7-8422A939574E}"/>
              </a:ext>
            </a:extLst>
          </p:cNvPr>
          <p:cNvGrpSpPr/>
          <p:nvPr/>
        </p:nvGrpSpPr>
        <p:grpSpPr>
          <a:xfrm>
            <a:off x="838200" y="1303118"/>
            <a:ext cx="7590502" cy="4477663"/>
            <a:chOff x="1514168" y="1483022"/>
            <a:chExt cx="7590502" cy="4477663"/>
          </a:xfrm>
        </p:grpSpPr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6948E9D7-6A57-C35A-9318-53EDB62B424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14168" y="1483022"/>
              <a:ext cx="7590502" cy="447766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" name="Rechteck 1">
              <a:extLst>
                <a:ext uri="{FF2B5EF4-FFF2-40B4-BE49-F238E27FC236}">
                  <a16:creationId xmlns:a16="http://schemas.microsoft.com/office/drawing/2014/main" id="{C85880FA-4765-6FDE-AACE-B48B9FE2D2E6}"/>
                </a:ext>
              </a:extLst>
            </p:cNvPr>
            <p:cNvSpPr/>
            <p:nvPr/>
          </p:nvSpPr>
          <p:spPr>
            <a:xfrm rot="21009445">
              <a:off x="5444492" y="2676343"/>
              <a:ext cx="717754" cy="627322"/>
            </a:xfrm>
            <a:prstGeom prst="rect">
              <a:avLst/>
            </a:prstGeom>
            <a:solidFill>
              <a:srgbClr val="FFFF99">
                <a:alpha val="50196"/>
              </a:srgb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38944006-16A1-E980-7433-B72D1A88D3F8}"/>
              </a:ext>
            </a:extLst>
          </p:cNvPr>
          <p:cNvSpPr txBox="1"/>
          <p:nvPr/>
        </p:nvSpPr>
        <p:spPr>
          <a:xfrm>
            <a:off x="741106" y="401616"/>
            <a:ext cx="106126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32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1. Wählergruppe: Österreicher und EU-Bürger</a:t>
            </a:r>
            <a:endParaRPr lang="de-AT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31566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feld 5">
            <a:extLst>
              <a:ext uri="{FF2B5EF4-FFF2-40B4-BE49-F238E27FC236}">
                <a16:creationId xmlns:a16="http://schemas.microsoft.com/office/drawing/2014/main" id="{9E0A29C2-53ED-EF8D-5463-A5DA87DFF165}"/>
              </a:ext>
            </a:extLst>
          </p:cNvPr>
          <p:cNvSpPr txBox="1"/>
          <p:nvPr/>
        </p:nvSpPr>
        <p:spPr>
          <a:xfrm>
            <a:off x="705376" y="5340709"/>
            <a:ext cx="1095331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2400" dirty="0">
                <a:solidFill>
                  <a:schemeClr val="accent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Wähler </a:t>
            </a:r>
            <a:r>
              <a:rPr lang="de-AT" sz="2400" dirty="0">
                <a:solidFill>
                  <a:schemeClr val="bg1"/>
                </a:solidFill>
                <a:highlight>
                  <a:srgbClr val="008000"/>
                </a:highligh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des </a:t>
            </a:r>
            <a:r>
              <a:rPr lang="de-AT" sz="2400" dirty="0" err="1">
                <a:solidFill>
                  <a:schemeClr val="bg1"/>
                </a:solidFill>
                <a:highlight>
                  <a:srgbClr val="008000"/>
                </a:highligh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Migrant:innenbeirates</a:t>
            </a:r>
            <a:r>
              <a:rPr lang="de-AT" sz="2400" dirty="0">
                <a:solidFill>
                  <a:schemeClr val="bg1"/>
                </a:solidFill>
                <a:highlight>
                  <a:srgbClr val="008000"/>
                </a:highligh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:</a:t>
            </a:r>
            <a:br>
              <a:rPr lang="de-AT" sz="2400" dirty="0">
                <a:solidFill>
                  <a:schemeClr val="accent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r>
              <a:rPr lang="de-AT" sz="2400" dirty="0">
                <a:solidFill>
                  <a:schemeClr val="accent6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grünes</a:t>
            </a:r>
            <a:r>
              <a:rPr lang="de-AT" sz="2400" dirty="0">
                <a:solidFill>
                  <a:schemeClr val="accent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Wähler- und Abstimmungsverzeichnis, </a:t>
            </a:r>
            <a:r>
              <a:rPr lang="de-AT" sz="2400" dirty="0">
                <a:solidFill>
                  <a:schemeClr val="accent6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grüner</a:t>
            </a:r>
            <a:r>
              <a:rPr lang="de-AT" sz="2400" dirty="0">
                <a:solidFill>
                  <a:schemeClr val="accent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Stimmzettel, und ein </a:t>
            </a:r>
            <a:r>
              <a:rPr lang="de-AT" sz="2400" dirty="0">
                <a:solidFill>
                  <a:schemeClr val="accent6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grünes</a:t>
            </a:r>
            <a:r>
              <a:rPr lang="de-AT" sz="2400" dirty="0">
                <a:solidFill>
                  <a:schemeClr val="accent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Kuvert</a:t>
            </a:r>
            <a:endParaRPr lang="de-AT" sz="2400" dirty="0">
              <a:solidFill>
                <a:schemeClr val="accent1"/>
              </a:solidFill>
            </a:endParaRPr>
          </a:p>
        </p:txBody>
      </p:sp>
      <p:grpSp>
        <p:nvGrpSpPr>
          <p:cNvPr id="15" name="Gruppieren 14">
            <a:extLst>
              <a:ext uri="{FF2B5EF4-FFF2-40B4-BE49-F238E27FC236}">
                <a16:creationId xmlns:a16="http://schemas.microsoft.com/office/drawing/2014/main" id="{DBA4FE04-F3F2-3B4F-A65F-2DDA3C792D3F}"/>
              </a:ext>
            </a:extLst>
          </p:cNvPr>
          <p:cNvGrpSpPr/>
          <p:nvPr/>
        </p:nvGrpSpPr>
        <p:grpSpPr>
          <a:xfrm>
            <a:off x="1209368" y="1347686"/>
            <a:ext cx="6526483" cy="3619795"/>
            <a:chOff x="754134" y="2524279"/>
            <a:chExt cx="6526483" cy="3619795"/>
          </a:xfrm>
        </p:grpSpPr>
        <p:pic>
          <p:nvPicPr>
            <p:cNvPr id="10" name="Grafik 9">
              <a:extLst>
                <a:ext uri="{FF2B5EF4-FFF2-40B4-BE49-F238E27FC236}">
                  <a16:creationId xmlns:a16="http://schemas.microsoft.com/office/drawing/2014/main" id="{D0146D50-AB1E-81E9-0D08-353185645EA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clrChange>
                <a:clrFrom>
                  <a:srgbClr val="F2F1F1"/>
                </a:clrFrom>
                <a:clrTo>
                  <a:srgbClr val="F2F1F1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4134" y="2524279"/>
              <a:ext cx="6526483" cy="3619795"/>
            </a:xfrm>
            <a:prstGeom prst="rect">
              <a:avLst/>
            </a:prstGeom>
          </p:spPr>
        </p:pic>
        <p:sp>
          <p:nvSpPr>
            <p:cNvPr id="12" name="Rechteck 11">
              <a:extLst>
                <a:ext uri="{FF2B5EF4-FFF2-40B4-BE49-F238E27FC236}">
                  <a16:creationId xmlns:a16="http://schemas.microsoft.com/office/drawing/2014/main" id="{AE060B5B-D20F-F944-5998-3B9CAA347CF6}"/>
                </a:ext>
              </a:extLst>
            </p:cNvPr>
            <p:cNvSpPr/>
            <p:nvPr/>
          </p:nvSpPr>
          <p:spPr>
            <a:xfrm>
              <a:off x="6096000" y="2631440"/>
              <a:ext cx="1107440" cy="12496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3" name="Rechteck 12">
              <a:extLst>
                <a:ext uri="{FF2B5EF4-FFF2-40B4-BE49-F238E27FC236}">
                  <a16:creationId xmlns:a16="http://schemas.microsoft.com/office/drawing/2014/main" id="{EA04571C-7BBF-43AD-8B46-FE972F13CD32}"/>
                </a:ext>
              </a:extLst>
            </p:cNvPr>
            <p:cNvSpPr/>
            <p:nvPr/>
          </p:nvSpPr>
          <p:spPr>
            <a:xfrm>
              <a:off x="6018823" y="2631440"/>
              <a:ext cx="1107440" cy="64516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sp>
          <p:nvSpPr>
            <p:cNvPr id="14" name="Rechteck 13">
              <a:extLst>
                <a:ext uri="{FF2B5EF4-FFF2-40B4-BE49-F238E27FC236}">
                  <a16:creationId xmlns:a16="http://schemas.microsoft.com/office/drawing/2014/main" id="{6748E330-96F6-CB7E-78CD-C8A9DF011217}"/>
                </a:ext>
              </a:extLst>
            </p:cNvPr>
            <p:cNvSpPr/>
            <p:nvPr/>
          </p:nvSpPr>
          <p:spPr>
            <a:xfrm>
              <a:off x="5846103" y="2631440"/>
              <a:ext cx="930617" cy="55420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</p:grpSp>
      <p:sp>
        <p:nvSpPr>
          <p:cNvPr id="7" name="Legende: mit gebogener Linie mit Rahmen und Akzentuierungsbalken 6">
            <a:extLst>
              <a:ext uri="{FF2B5EF4-FFF2-40B4-BE49-F238E27FC236}">
                <a16:creationId xmlns:a16="http://schemas.microsoft.com/office/drawing/2014/main" id="{75542675-60FE-79BC-DA83-93AA9771DE52}"/>
              </a:ext>
            </a:extLst>
          </p:cNvPr>
          <p:cNvSpPr/>
          <p:nvPr/>
        </p:nvSpPr>
        <p:spPr>
          <a:xfrm>
            <a:off x="8114071" y="1652163"/>
            <a:ext cx="2632587" cy="1776837"/>
          </a:xfrm>
          <a:prstGeom prst="accentBorderCallout2">
            <a:avLst>
              <a:gd name="adj1" fmla="val 18750"/>
              <a:gd name="adj2" fmla="val -8333"/>
              <a:gd name="adj3" fmla="val 18750"/>
              <a:gd name="adj4" fmla="val -16667"/>
              <a:gd name="adj5" fmla="val 43938"/>
              <a:gd name="adj6" fmla="val -46367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/>
              <a:t>Ich bin aus der Schweiz, USA, Großbritannien, Afghanistan, China,… - mit Wohnsitz in Graz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F34E2717-1AE8-4156-F2A2-E2E15AAE3EC4}"/>
              </a:ext>
            </a:extLst>
          </p:cNvPr>
          <p:cNvSpPr txBox="1"/>
          <p:nvPr/>
        </p:nvSpPr>
        <p:spPr>
          <a:xfrm>
            <a:off x="456584" y="524104"/>
            <a:ext cx="1145089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32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2. Wählergruppe: Nicht-EU-Bürger, Hauptwohnsitz Graz</a:t>
            </a:r>
            <a:endParaRPr lang="de-AT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487726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D7E0F2C-B109-5E72-8F78-90345FC5E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7425" y="2597048"/>
            <a:ext cx="11304639" cy="1325563"/>
          </a:xfrm>
        </p:spPr>
        <p:txBody>
          <a:bodyPr>
            <a:normAutofit/>
          </a:bodyPr>
          <a:lstStyle/>
          <a:p>
            <a:r>
              <a:rPr lang="de-AT" sz="3600" dirty="0">
                <a:solidFill>
                  <a:schemeClr val="accent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So läuft es in der Regel den ganzen Tag über ab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26463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>
            <a:extLst>
              <a:ext uri="{FF2B5EF4-FFF2-40B4-BE49-F238E27FC236}">
                <a16:creationId xmlns:a16="http://schemas.microsoft.com/office/drawing/2014/main" id="{A21620A9-A064-C2D8-F127-2D5ADEA45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6D2254FC-63C2-600B-4C9C-76F7A4527F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138" y="0"/>
            <a:ext cx="11757723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259642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8228E3F4-946F-C7FC-34DE-9304C98AD0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277" y="264160"/>
            <a:ext cx="3982006" cy="55194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5970E65C-6336-0371-FA4F-755B2EF3EA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575352" y="1832385"/>
            <a:ext cx="3511391" cy="5190781"/>
          </a:xfrm>
          <a:prstGeom prst="rect">
            <a:avLst/>
          </a:prstGeom>
        </p:spPr>
      </p:pic>
      <p:sp>
        <p:nvSpPr>
          <p:cNvPr id="2" name="Rechteck 1">
            <a:extLst>
              <a:ext uri="{FF2B5EF4-FFF2-40B4-BE49-F238E27FC236}">
                <a16:creationId xmlns:a16="http://schemas.microsoft.com/office/drawing/2014/main" id="{E1799486-F168-7A47-04CC-429E2CDCC437}"/>
              </a:ext>
            </a:extLst>
          </p:cNvPr>
          <p:cNvSpPr/>
          <p:nvPr/>
        </p:nvSpPr>
        <p:spPr>
          <a:xfrm>
            <a:off x="6934692" y="2273055"/>
            <a:ext cx="3536664" cy="115594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24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Zwei Stimmzettel:</a:t>
            </a:r>
          </a:p>
          <a:p>
            <a:r>
              <a:rPr lang="de-AT" sz="24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Gemeinderat</a:t>
            </a:r>
          </a:p>
          <a:p>
            <a:r>
              <a:rPr lang="de-AT" sz="24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Bezirksrat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187798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fik 22">
            <a:extLst>
              <a:ext uri="{FF2B5EF4-FFF2-40B4-BE49-F238E27FC236}">
                <a16:creationId xmlns:a16="http://schemas.microsoft.com/office/drawing/2014/main" id="{1DA6473A-4C26-340A-A0F5-C445063238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6982" y="714454"/>
            <a:ext cx="4707467" cy="5797897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0E63F2DC-5ECD-384E-03D4-2BECA63048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3270" y="311998"/>
            <a:ext cx="4254874" cy="6200353"/>
          </a:xfrm>
          <a:prstGeom prst="rect">
            <a:avLst/>
          </a:prstGeom>
        </p:spPr>
      </p:pic>
      <p:sp>
        <p:nvSpPr>
          <p:cNvPr id="10" name="Rechteck 9">
            <a:extLst>
              <a:ext uri="{FF2B5EF4-FFF2-40B4-BE49-F238E27FC236}">
                <a16:creationId xmlns:a16="http://schemas.microsoft.com/office/drawing/2014/main" id="{4DC03994-F749-81C3-5D3F-6927661D7328}"/>
              </a:ext>
            </a:extLst>
          </p:cNvPr>
          <p:cNvSpPr/>
          <p:nvPr/>
        </p:nvSpPr>
        <p:spPr>
          <a:xfrm>
            <a:off x="2498550" y="3614744"/>
            <a:ext cx="1224280" cy="16618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1600" dirty="0"/>
              <a:t>Mayer Kim</a:t>
            </a:r>
          </a:p>
        </p:txBody>
      </p:sp>
      <p:sp>
        <p:nvSpPr>
          <p:cNvPr id="11" name="Pfeil: nach links 10">
            <a:extLst>
              <a:ext uri="{FF2B5EF4-FFF2-40B4-BE49-F238E27FC236}">
                <a16:creationId xmlns:a16="http://schemas.microsoft.com/office/drawing/2014/main" id="{2B38A648-82DF-972E-8322-BBF508BF3F62}"/>
              </a:ext>
            </a:extLst>
          </p:cNvPr>
          <p:cNvSpPr/>
          <p:nvPr/>
        </p:nvSpPr>
        <p:spPr>
          <a:xfrm>
            <a:off x="3256666" y="1609748"/>
            <a:ext cx="631103" cy="13180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C8B84792-B6E4-D457-7083-21E6D535ED07}"/>
              </a:ext>
            </a:extLst>
          </p:cNvPr>
          <p:cNvSpPr/>
          <p:nvPr/>
        </p:nvSpPr>
        <p:spPr>
          <a:xfrm>
            <a:off x="7113772" y="1591682"/>
            <a:ext cx="215149" cy="10184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3200" b="1" dirty="0">
                <a:solidFill>
                  <a:schemeClr val="tx1"/>
                </a:solidFill>
                <a:latin typeface="Cochocib Script Latin Pro" panose="02000503000000020003" pitchFamily="2" charset="0"/>
              </a:rPr>
              <a:t>1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1BAC4D68-D5C4-0347-BC22-D91B4CACD0C0}"/>
              </a:ext>
            </a:extLst>
          </p:cNvPr>
          <p:cNvSpPr/>
          <p:nvPr/>
        </p:nvSpPr>
        <p:spPr>
          <a:xfrm>
            <a:off x="7584440" y="1638300"/>
            <a:ext cx="1726865" cy="10184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2800" b="1" dirty="0">
                <a:solidFill>
                  <a:schemeClr val="tx1"/>
                </a:solidFill>
                <a:latin typeface="Cochocib Script Latin Pro" panose="02000503000000020003" pitchFamily="2" charset="0"/>
              </a:rPr>
              <a:t>Mayer Kim</a:t>
            </a:r>
          </a:p>
        </p:txBody>
      </p:sp>
      <p:sp>
        <p:nvSpPr>
          <p:cNvPr id="14" name="Rechteck 13">
            <a:extLst>
              <a:ext uri="{FF2B5EF4-FFF2-40B4-BE49-F238E27FC236}">
                <a16:creationId xmlns:a16="http://schemas.microsoft.com/office/drawing/2014/main" id="{3115262E-8BA9-6D9F-6D67-7D48E3232AC7}"/>
              </a:ext>
            </a:extLst>
          </p:cNvPr>
          <p:cNvSpPr/>
          <p:nvPr/>
        </p:nvSpPr>
        <p:spPr>
          <a:xfrm>
            <a:off x="9441769" y="1638300"/>
            <a:ext cx="423574" cy="10184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3600" b="1" dirty="0">
                <a:solidFill>
                  <a:schemeClr val="tx1"/>
                </a:solidFill>
                <a:latin typeface="Cochocib Script Latin Pro" panose="02000503000000020003" pitchFamily="2" charset="0"/>
              </a:rPr>
              <a:t>11</a:t>
            </a:r>
          </a:p>
        </p:txBody>
      </p:sp>
      <p:sp>
        <p:nvSpPr>
          <p:cNvPr id="15" name="Rechteck 14">
            <a:extLst>
              <a:ext uri="{FF2B5EF4-FFF2-40B4-BE49-F238E27FC236}">
                <a16:creationId xmlns:a16="http://schemas.microsoft.com/office/drawing/2014/main" id="{066E02CD-B221-EA56-7867-82C688652FBC}"/>
              </a:ext>
            </a:extLst>
          </p:cNvPr>
          <p:cNvSpPr/>
          <p:nvPr/>
        </p:nvSpPr>
        <p:spPr>
          <a:xfrm>
            <a:off x="5880851" y="3656689"/>
            <a:ext cx="215149" cy="10184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3200" b="1" dirty="0">
                <a:solidFill>
                  <a:schemeClr val="tx1"/>
                </a:solidFill>
                <a:latin typeface="Cochocib Script Latin Pro" panose="02000503000000020003" pitchFamily="2" charset="0"/>
              </a:rPr>
              <a:t>1</a:t>
            </a:r>
          </a:p>
        </p:txBody>
      </p:sp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C2593FCF-D978-E233-DAE2-1BABDEA6475D}"/>
              </a:ext>
            </a:extLst>
          </p:cNvPr>
          <p:cNvGrpSpPr/>
          <p:nvPr/>
        </p:nvGrpSpPr>
        <p:grpSpPr>
          <a:xfrm>
            <a:off x="89632" y="4033973"/>
            <a:ext cx="3551488" cy="2478378"/>
            <a:chOff x="90872" y="3403365"/>
            <a:chExt cx="3551488" cy="2478378"/>
          </a:xfrm>
        </p:grpSpPr>
        <p:pic>
          <p:nvPicPr>
            <p:cNvPr id="5" name="Grafik 4">
              <a:extLst>
                <a:ext uri="{FF2B5EF4-FFF2-40B4-BE49-F238E27FC236}">
                  <a16:creationId xmlns:a16="http://schemas.microsoft.com/office/drawing/2014/main" id="{655C7505-625D-26D4-F8A9-3B16BF77BE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9774" y="3668201"/>
              <a:ext cx="3482586" cy="221354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9" name="Rechteck 18">
              <a:extLst>
                <a:ext uri="{FF2B5EF4-FFF2-40B4-BE49-F238E27FC236}">
                  <a16:creationId xmlns:a16="http://schemas.microsoft.com/office/drawing/2014/main" id="{E52F9973-A92E-C6FC-4034-67AAB181E464}"/>
                </a:ext>
              </a:extLst>
            </p:cNvPr>
            <p:cNvSpPr/>
            <p:nvPr/>
          </p:nvSpPr>
          <p:spPr>
            <a:xfrm>
              <a:off x="90872" y="3403365"/>
              <a:ext cx="3482586" cy="529672"/>
            </a:xfrm>
            <a:prstGeom prst="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de-AT" sz="1400" dirty="0"/>
                <a:t>Frau Kim Mayer weist sich aus </a:t>
              </a:r>
            </a:p>
            <a:p>
              <a:r>
                <a:rPr lang="de-AT" sz="1400" dirty="0"/>
                <a:t>und nennt ihre Adresse „Albrechtgasse 4“</a:t>
              </a:r>
            </a:p>
          </p:txBody>
        </p:sp>
      </p:grpSp>
      <p:sp>
        <p:nvSpPr>
          <p:cNvPr id="20" name="Rechteck 19">
            <a:extLst>
              <a:ext uri="{FF2B5EF4-FFF2-40B4-BE49-F238E27FC236}">
                <a16:creationId xmlns:a16="http://schemas.microsoft.com/office/drawing/2014/main" id="{018270F4-6B10-9BAA-F065-590E86BA7D90}"/>
              </a:ext>
            </a:extLst>
          </p:cNvPr>
          <p:cNvSpPr/>
          <p:nvPr/>
        </p:nvSpPr>
        <p:spPr>
          <a:xfrm>
            <a:off x="293429" y="230014"/>
            <a:ext cx="10097728" cy="506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5400" b="1" dirty="0">
                <a:solidFill>
                  <a:schemeClr val="accent1">
                    <a:lumMod val="75000"/>
                  </a:schemeClr>
                </a:solidFill>
                <a:latin typeface="Cochocib Script Latin Pro" panose="02000503000000020003" pitchFamily="2" charset="0"/>
                <a:cs typeface="Arabic Typesetting" panose="020F0502020204030204" pitchFamily="66" charset="-78"/>
              </a:rPr>
              <a:t>Doppelte Buchführung</a:t>
            </a: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501DBC8D-0AB1-6CD2-F798-700854BE1C99}"/>
              </a:ext>
            </a:extLst>
          </p:cNvPr>
          <p:cNvSpPr/>
          <p:nvPr/>
        </p:nvSpPr>
        <p:spPr>
          <a:xfrm>
            <a:off x="2237170" y="1475920"/>
            <a:ext cx="914400" cy="382314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30624061-DBE9-6116-2216-9C54A4A15468}"/>
              </a:ext>
            </a:extLst>
          </p:cNvPr>
          <p:cNvSpPr/>
          <p:nvPr/>
        </p:nvSpPr>
        <p:spPr>
          <a:xfrm>
            <a:off x="2063108" y="3617914"/>
            <a:ext cx="396000" cy="1656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1400" dirty="0"/>
              <a:t>11</a:t>
            </a:r>
          </a:p>
        </p:txBody>
      </p:sp>
      <p:sp>
        <p:nvSpPr>
          <p:cNvPr id="16" name="Legende: mit gebogener Linie mit Rahmen und Akzentuierungsbalken 15">
            <a:extLst>
              <a:ext uri="{FF2B5EF4-FFF2-40B4-BE49-F238E27FC236}">
                <a16:creationId xmlns:a16="http://schemas.microsoft.com/office/drawing/2014/main" id="{757A34F4-34DB-98CB-EEBC-2F3A16A60E84}"/>
              </a:ext>
            </a:extLst>
          </p:cNvPr>
          <p:cNvSpPr/>
          <p:nvPr/>
        </p:nvSpPr>
        <p:spPr>
          <a:xfrm>
            <a:off x="7525583" y="3038638"/>
            <a:ext cx="2903123" cy="441714"/>
          </a:xfrm>
          <a:prstGeom prst="accentBorderCallout2">
            <a:avLst>
              <a:gd name="adj1" fmla="val 105233"/>
              <a:gd name="adj2" fmla="val -2942"/>
              <a:gd name="adj3" fmla="val -286384"/>
              <a:gd name="adj4" fmla="val -11939"/>
              <a:gd name="adj5" fmla="val 130475"/>
              <a:gd name="adj6" fmla="val -47336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Doppelte Buchführung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00939117-0E13-2612-8E8B-108241BFD93E}"/>
              </a:ext>
            </a:extLst>
          </p:cNvPr>
          <p:cNvSpPr/>
          <p:nvPr/>
        </p:nvSpPr>
        <p:spPr>
          <a:xfrm>
            <a:off x="3151570" y="939326"/>
            <a:ext cx="2231472" cy="4674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1"/>
                </a:solidFill>
              </a:rPr>
              <a:t>Wählerverzeichnis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8850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-2.96296E-6 L 0.06484 0.3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2" y="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484 0.3 L 0.54947 -0.00532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40" y="-1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948 -0.00532 L 0.25091 0.2972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35" y="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1" grpId="1" animBg="1"/>
      <p:bldP spid="11" grpId="2" animBg="1"/>
      <p:bldP spid="11" grpId="3" animBg="1"/>
      <p:bldP spid="12" grpId="0" animBg="1"/>
      <p:bldP spid="13" grpId="0" animBg="1"/>
      <p:bldP spid="14" grpId="0" animBg="1"/>
      <p:bldP spid="15" grpId="0" animBg="1"/>
      <p:bldP spid="2" grpId="0" animBg="1"/>
      <p:bldP spid="3" grpId="0" animBg="1"/>
      <p:bldP spid="1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110FDC-BF8E-A3C0-15BC-E7378C2B27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28FD7B-B313-5818-0AD8-6F1C56AF08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452" y="2435840"/>
            <a:ext cx="12113342" cy="1325563"/>
          </a:xfrm>
        </p:spPr>
        <p:txBody>
          <a:bodyPr/>
          <a:lstStyle/>
          <a:p>
            <a: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Gelegentlich</a:t>
            </a:r>
            <a:b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kommen Wähler mit Wahlkarte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2292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51F3FD-67C1-0424-1291-94CD93953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212CB89-D300-7A02-3DA4-B75430B664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4A5827F6-05B2-5383-1102-633D7CD07F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7" y="0"/>
            <a:ext cx="12185566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413264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75458C9-ED0D-2159-F924-BD52529822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BE963C2-73A9-306F-F8AF-A1046462A8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48DC77A4-B953-1D81-3806-8E2384AA5B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8324" y="0"/>
            <a:ext cx="12290323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411036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1E1956E7-DBA1-CD9D-3768-5511588C0C8B}"/>
              </a:ext>
            </a:extLst>
          </p:cNvPr>
          <p:cNvGrpSpPr/>
          <p:nvPr/>
        </p:nvGrpSpPr>
        <p:grpSpPr>
          <a:xfrm>
            <a:off x="6211533" y="157435"/>
            <a:ext cx="4254874" cy="6200353"/>
            <a:chOff x="6849708" y="328823"/>
            <a:chExt cx="4254874" cy="6200353"/>
          </a:xfrm>
        </p:grpSpPr>
        <p:pic>
          <p:nvPicPr>
            <p:cNvPr id="8" name="Grafik 7">
              <a:extLst>
                <a:ext uri="{FF2B5EF4-FFF2-40B4-BE49-F238E27FC236}">
                  <a16:creationId xmlns:a16="http://schemas.microsoft.com/office/drawing/2014/main" id="{0AFBFAE7-10AA-F555-877D-4AF7FC7978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49708" y="328823"/>
              <a:ext cx="4254874" cy="6200353"/>
            </a:xfrm>
            <a:prstGeom prst="rect">
              <a:avLst/>
            </a:prstGeom>
          </p:spPr>
        </p:pic>
        <p:sp>
          <p:nvSpPr>
            <p:cNvPr id="9" name="Rechteck 8">
              <a:extLst>
                <a:ext uri="{FF2B5EF4-FFF2-40B4-BE49-F238E27FC236}">
                  <a16:creationId xmlns:a16="http://schemas.microsoft.com/office/drawing/2014/main" id="{58510D90-575B-D5A1-DF09-A210FFB749F4}"/>
                </a:ext>
              </a:extLst>
            </p:cNvPr>
            <p:cNvSpPr/>
            <p:nvPr/>
          </p:nvSpPr>
          <p:spPr>
            <a:xfrm>
              <a:off x="7113772" y="1591682"/>
              <a:ext cx="215149" cy="10184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sz="2400" b="1" dirty="0">
                  <a:solidFill>
                    <a:schemeClr val="tx1"/>
                  </a:solidFill>
                  <a:latin typeface="Cochocib Script Latin Pro" panose="02000503000000020003" pitchFamily="2" charset="0"/>
                </a:rPr>
                <a:t>1</a:t>
              </a:r>
            </a:p>
          </p:txBody>
        </p:sp>
        <p:sp>
          <p:nvSpPr>
            <p:cNvPr id="10" name="Rechteck 9">
              <a:extLst>
                <a:ext uri="{FF2B5EF4-FFF2-40B4-BE49-F238E27FC236}">
                  <a16:creationId xmlns:a16="http://schemas.microsoft.com/office/drawing/2014/main" id="{095167FC-72B5-B896-B2B1-D36AE691C0DE}"/>
                </a:ext>
              </a:extLst>
            </p:cNvPr>
            <p:cNvSpPr/>
            <p:nvPr/>
          </p:nvSpPr>
          <p:spPr>
            <a:xfrm>
              <a:off x="7584440" y="1638300"/>
              <a:ext cx="1726865" cy="10184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de-AT" sz="2000" b="1" dirty="0">
                  <a:solidFill>
                    <a:schemeClr val="tx1"/>
                  </a:solidFill>
                  <a:latin typeface="Cochocib Script Latin Pro" panose="02000503000000020003" pitchFamily="2" charset="0"/>
                </a:rPr>
                <a:t>Mayer Kim</a:t>
              </a:r>
            </a:p>
          </p:txBody>
        </p:sp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0E304CEA-91E7-5ACF-84E0-360FED071C6A}"/>
                </a:ext>
              </a:extLst>
            </p:cNvPr>
            <p:cNvSpPr/>
            <p:nvPr/>
          </p:nvSpPr>
          <p:spPr>
            <a:xfrm>
              <a:off x="9441769" y="1638300"/>
              <a:ext cx="423574" cy="10184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sz="2800" b="1" dirty="0">
                  <a:solidFill>
                    <a:schemeClr val="tx1"/>
                  </a:solidFill>
                  <a:latin typeface="Cochocib Script Latin Pro" panose="02000503000000020003" pitchFamily="2" charset="0"/>
                </a:rPr>
                <a:t>11</a:t>
              </a:r>
            </a:p>
          </p:txBody>
        </p:sp>
      </p:grpSp>
      <p:pic>
        <p:nvPicPr>
          <p:cNvPr id="7" name="Grafik 6">
            <a:extLst>
              <a:ext uri="{FF2B5EF4-FFF2-40B4-BE49-F238E27FC236}">
                <a16:creationId xmlns:a16="http://schemas.microsoft.com/office/drawing/2014/main" id="{D075A571-F22C-01E2-5D15-80A35BA0C08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22154" y="3674919"/>
            <a:ext cx="3873558" cy="24701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24" name="Gruppieren 23">
            <a:extLst>
              <a:ext uri="{FF2B5EF4-FFF2-40B4-BE49-F238E27FC236}">
                <a16:creationId xmlns:a16="http://schemas.microsoft.com/office/drawing/2014/main" id="{D83F563B-B9E9-AFB6-8B9F-80792D24EE93}"/>
              </a:ext>
            </a:extLst>
          </p:cNvPr>
          <p:cNvGrpSpPr/>
          <p:nvPr/>
        </p:nvGrpSpPr>
        <p:grpSpPr>
          <a:xfrm>
            <a:off x="6463660" y="1632122"/>
            <a:ext cx="3957773" cy="145452"/>
            <a:chOff x="6463660" y="1632122"/>
            <a:chExt cx="3957773" cy="145452"/>
          </a:xfrm>
        </p:grpSpPr>
        <p:sp>
          <p:nvSpPr>
            <p:cNvPr id="13" name="Rechteck 12">
              <a:extLst>
                <a:ext uri="{FF2B5EF4-FFF2-40B4-BE49-F238E27FC236}">
                  <a16:creationId xmlns:a16="http://schemas.microsoft.com/office/drawing/2014/main" id="{48549B86-8EE0-DB09-03DE-99B463953EC0}"/>
                </a:ext>
              </a:extLst>
            </p:cNvPr>
            <p:cNvSpPr/>
            <p:nvPr/>
          </p:nvSpPr>
          <p:spPr>
            <a:xfrm>
              <a:off x="6463660" y="1675728"/>
              <a:ext cx="215149" cy="10184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sz="3200" b="1" dirty="0">
                  <a:solidFill>
                    <a:schemeClr val="tx1"/>
                  </a:solidFill>
                  <a:latin typeface="Cochocib Script Latin Pro" panose="02000503000000020003" pitchFamily="2" charset="0"/>
                </a:rPr>
                <a:t>2</a:t>
              </a:r>
            </a:p>
          </p:txBody>
        </p:sp>
        <p:sp>
          <p:nvSpPr>
            <p:cNvPr id="14" name="Rechteck 13">
              <a:extLst>
                <a:ext uri="{FF2B5EF4-FFF2-40B4-BE49-F238E27FC236}">
                  <a16:creationId xmlns:a16="http://schemas.microsoft.com/office/drawing/2014/main" id="{851800B7-29AB-19B9-1C1B-F4E21DF9F8AB}"/>
                </a:ext>
              </a:extLst>
            </p:cNvPr>
            <p:cNvSpPr/>
            <p:nvPr/>
          </p:nvSpPr>
          <p:spPr>
            <a:xfrm>
              <a:off x="6911652" y="1671484"/>
              <a:ext cx="1726865" cy="10184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de-AT" sz="2800" b="1" dirty="0">
                  <a:solidFill>
                    <a:schemeClr val="tx1"/>
                  </a:solidFill>
                  <a:latin typeface="Cochocib Script Latin Pro" panose="02000503000000020003" pitchFamily="2" charset="0"/>
                </a:rPr>
                <a:t>Schal  Franz</a:t>
              </a:r>
            </a:p>
          </p:txBody>
        </p:sp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C2320594-7021-04C8-D12B-465974EB22CE}"/>
                </a:ext>
              </a:extLst>
            </p:cNvPr>
            <p:cNvSpPr/>
            <p:nvPr/>
          </p:nvSpPr>
          <p:spPr>
            <a:xfrm>
              <a:off x="8858280" y="1632122"/>
              <a:ext cx="435511" cy="101846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sz="1200" dirty="0">
                  <a:solidFill>
                    <a:schemeClr val="tx1"/>
                  </a:solidFill>
                  <a:latin typeface="ADLaM Display" panose="02010000000000000000" pitchFamily="2" charset="0"/>
                  <a:ea typeface="ADLaM Display" panose="02010000000000000000" pitchFamily="2" charset="0"/>
                  <a:cs typeface="ADLaM Display" panose="02010000000000000000" pitchFamily="2" charset="0"/>
                </a:rPr>
                <a:t>3</a:t>
              </a:r>
            </a:p>
          </p:txBody>
        </p:sp>
        <p:sp>
          <p:nvSpPr>
            <p:cNvPr id="16" name="Rechteck 15">
              <a:extLst>
                <a:ext uri="{FF2B5EF4-FFF2-40B4-BE49-F238E27FC236}">
                  <a16:creationId xmlns:a16="http://schemas.microsoft.com/office/drawing/2014/main" id="{B9102D82-43BB-5E83-D26C-FF113612F5F7}"/>
                </a:ext>
              </a:extLst>
            </p:cNvPr>
            <p:cNvSpPr/>
            <p:nvPr/>
          </p:nvSpPr>
          <p:spPr>
            <a:xfrm>
              <a:off x="9513554" y="1640254"/>
              <a:ext cx="907879" cy="93714"/>
            </a:xfrm>
            <a:prstGeom prst="rect">
              <a:avLst/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de-AT" b="1" dirty="0">
                  <a:solidFill>
                    <a:schemeClr val="tx1"/>
                  </a:solidFill>
                  <a:latin typeface="Cochocib Script Latin Pro" panose="02000503000000020003" pitchFamily="2" charset="0"/>
                  <a:ea typeface="ADLaM Display" panose="02010000000000000000" pitchFamily="2" charset="0"/>
                  <a:cs typeface="ADLaM Display" panose="02010000000000000000" pitchFamily="2" charset="0"/>
                </a:rPr>
                <a:t>Wahlkarte</a:t>
              </a:r>
            </a:p>
          </p:txBody>
        </p:sp>
      </p:grpSp>
      <p:pic>
        <p:nvPicPr>
          <p:cNvPr id="17" name="Grafik 16">
            <a:extLst>
              <a:ext uri="{FF2B5EF4-FFF2-40B4-BE49-F238E27FC236}">
                <a16:creationId xmlns:a16="http://schemas.microsoft.com/office/drawing/2014/main" id="{705647E4-8E56-3416-9E12-2BED81CCC64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28020" y="437198"/>
            <a:ext cx="5503328" cy="1966191"/>
          </a:xfrm>
          <a:prstGeom prst="rect">
            <a:avLst/>
          </a:prstGeom>
        </p:spPr>
      </p:pic>
      <p:sp>
        <p:nvSpPr>
          <p:cNvPr id="18" name="Rechteck 17">
            <a:extLst>
              <a:ext uri="{FF2B5EF4-FFF2-40B4-BE49-F238E27FC236}">
                <a16:creationId xmlns:a16="http://schemas.microsoft.com/office/drawing/2014/main" id="{D8864DA4-8946-1AD4-B2CF-85944F4E5893}"/>
              </a:ext>
            </a:extLst>
          </p:cNvPr>
          <p:cNvSpPr/>
          <p:nvPr/>
        </p:nvSpPr>
        <p:spPr>
          <a:xfrm>
            <a:off x="1255465" y="1992597"/>
            <a:ext cx="1437319" cy="17461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1600" dirty="0"/>
              <a:t>Schal Franz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C07BD644-BF87-0254-E90D-9A31F9885F83}"/>
              </a:ext>
            </a:extLst>
          </p:cNvPr>
          <p:cNvSpPr/>
          <p:nvPr/>
        </p:nvSpPr>
        <p:spPr>
          <a:xfrm>
            <a:off x="3551140" y="1953693"/>
            <a:ext cx="894736" cy="233184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0" name="Rechteck 19">
            <a:extLst>
              <a:ext uri="{FF2B5EF4-FFF2-40B4-BE49-F238E27FC236}">
                <a16:creationId xmlns:a16="http://schemas.microsoft.com/office/drawing/2014/main" id="{FC778A5A-8B39-6423-B18D-846B40D793B4}"/>
              </a:ext>
            </a:extLst>
          </p:cNvPr>
          <p:cNvSpPr/>
          <p:nvPr/>
        </p:nvSpPr>
        <p:spPr>
          <a:xfrm>
            <a:off x="5015903" y="2038239"/>
            <a:ext cx="576657" cy="128974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2800" b="1" dirty="0">
                <a:solidFill>
                  <a:schemeClr val="tx1"/>
                </a:solidFill>
                <a:latin typeface="Cochocib Script Latin Pro" panose="02000503000000020003" pitchFamily="2" charset="0"/>
              </a:rPr>
              <a:t>2</a:t>
            </a:r>
          </a:p>
        </p:txBody>
      </p:sp>
      <p:pic>
        <p:nvPicPr>
          <p:cNvPr id="22" name="Grafik 21">
            <a:extLst>
              <a:ext uri="{FF2B5EF4-FFF2-40B4-BE49-F238E27FC236}">
                <a16:creationId xmlns:a16="http://schemas.microsoft.com/office/drawing/2014/main" id="{423EE08E-4353-3C64-8B71-93C50E3CD043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34302" y="3423438"/>
            <a:ext cx="4011574" cy="27216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Pfeil: nach links und rechts 22">
            <a:extLst>
              <a:ext uri="{FF2B5EF4-FFF2-40B4-BE49-F238E27FC236}">
                <a16:creationId xmlns:a16="http://schemas.microsoft.com/office/drawing/2014/main" id="{4C48D20D-105C-BD8F-BB0B-CB8EA992F1BB}"/>
              </a:ext>
            </a:extLst>
          </p:cNvPr>
          <p:cNvSpPr/>
          <p:nvPr/>
        </p:nvSpPr>
        <p:spPr>
          <a:xfrm rot="20460459" flipV="1">
            <a:off x="5501764" y="1905552"/>
            <a:ext cx="970822" cy="75904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BB817D89-3D72-B0A7-0556-D41CEDD45601}"/>
              </a:ext>
            </a:extLst>
          </p:cNvPr>
          <p:cNvSpPr/>
          <p:nvPr/>
        </p:nvSpPr>
        <p:spPr>
          <a:xfrm>
            <a:off x="293429" y="230014"/>
            <a:ext cx="10097728" cy="506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5400" dirty="0">
                <a:solidFill>
                  <a:schemeClr val="accent1">
                    <a:lumMod val="75000"/>
                  </a:schemeClr>
                </a:solidFill>
                <a:latin typeface="Cochocib Script Latin Pro" panose="02000503000000020003" pitchFamily="2" charset="0"/>
                <a:cs typeface="Arabic Typesetting" panose="020F0502020204030204" pitchFamily="66" charset="-78"/>
              </a:rPr>
              <a:t>Wahlkarten-Wähler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10CB4F3C-0608-7F84-A2EA-4E1140FC010F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2228" y="3804888"/>
            <a:ext cx="3023960" cy="20396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hteck 2">
            <a:extLst>
              <a:ext uri="{FF2B5EF4-FFF2-40B4-BE49-F238E27FC236}">
                <a16:creationId xmlns:a16="http://schemas.microsoft.com/office/drawing/2014/main" id="{01121C55-9ECB-3298-34F3-59839E4CA6A5}"/>
              </a:ext>
            </a:extLst>
          </p:cNvPr>
          <p:cNvSpPr/>
          <p:nvPr/>
        </p:nvSpPr>
        <p:spPr>
          <a:xfrm>
            <a:off x="1376516" y="619433"/>
            <a:ext cx="3569110" cy="7079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1"/>
                </a:solidFill>
              </a:rPr>
              <a:t>Wählerverzeichnis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54164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EF70F4-BAD4-5BC3-C482-F8B87F60A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3E490BA-3F52-C382-676B-55E4962E89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6942F076-D934-00C0-E1FB-29D26DF47CF7}"/>
              </a:ext>
            </a:extLst>
          </p:cNvPr>
          <p:cNvSpPr txBox="1">
            <a:spLocks/>
          </p:cNvSpPr>
          <p:nvPr/>
        </p:nvSpPr>
        <p:spPr>
          <a:xfrm>
            <a:off x="838200" y="251449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Manchmal verirren sich Wähler ins falsche Wahllokal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8938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B49199-2492-3302-30C2-2FB12A894D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E8CB173-FC03-FAF5-4F53-7961E3E547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BE2109B3-10B5-E337-8414-28FC6E5BAF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9169" y="0"/>
            <a:ext cx="9073662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877143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C261B0CC-900E-D94E-193E-DF0C9610D6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0848" y="0"/>
            <a:ext cx="7870304" cy="6858000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E281077C-3AE6-A4DD-0C50-D426A32FB91C}"/>
              </a:ext>
            </a:extLst>
          </p:cNvPr>
          <p:cNvSpPr/>
          <p:nvPr/>
        </p:nvSpPr>
        <p:spPr>
          <a:xfrm>
            <a:off x="2605549" y="2015613"/>
            <a:ext cx="6735097" cy="1061884"/>
          </a:xfrm>
          <a:prstGeom prst="rect">
            <a:avLst/>
          </a:prstGeom>
          <a:solidFill>
            <a:srgbClr val="EAEFF5"/>
          </a:solidFill>
          <a:ln>
            <a:solidFill>
              <a:srgbClr val="EAEFF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i="1" dirty="0">
                <a:solidFill>
                  <a:schemeClr val="tx1"/>
                </a:solidFill>
              </a:rPr>
              <a:t>Es gibt eine einzige Ausnahme –&gt; sie betrifft ausschließlich die Wahlbehörden Mitglieder! </a:t>
            </a: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4EE2A25E-D669-BBB9-0BE7-D22FA6C054C9}"/>
              </a:ext>
            </a:extLst>
          </p:cNvPr>
          <p:cNvGrpSpPr/>
          <p:nvPr/>
        </p:nvGrpSpPr>
        <p:grpSpPr>
          <a:xfrm rot="1598963">
            <a:off x="9036588" y="2478335"/>
            <a:ext cx="608115" cy="882921"/>
            <a:chOff x="9268229" y="1957760"/>
            <a:chExt cx="900576" cy="1085323"/>
          </a:xfrm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38A2B26B-29A5-6B9A-4F16-3E588EBA26E4}"/>
                </a:ext>
              </a:extLst>
            </p:cNvPr>
            <p:cNvSpPr/>
            <p:nvPr/>
          </p:nvSpPr>
          <p:spPr>
            <a:xfrm rot="1060857">
              <a:off x="9401889" y="2050025"/>
              <a:ext cx="766916" cy="993058"/>
            </a:xfrm>
            <a:prstGeom prst="rect">
              <a:avLst/>
            </a:prstGeom>
            <a:solidFill>
              <a:srgbClr val="FFF5E8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AT"/>
            </a:p>
          </p:txBody>
        </p:sp>
        <p:cxnSp>
          <p:nvCxnSpPr>
            <p:cNvPr id="8" name="Gerader Verbinder 7">
              <a:extLst>
                <a:ext uri="{FF2B5EF4-FFF2-40B4-BE49-F238E27FC236}">
                  <a16:creationId xmlns:a16="http://schemas.microsoft.com/office/drawing/2014/main" id="{1CA54BAA-28E2-1E99-8B18-75CFA66F9BF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268229" y="2546555"/>
              <a:ext cx="495203" cy="376572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Gerader Verbinder 8">
              <a:extLst>
                <a:ext uri="{FF2B5EF4-FFF2-40B4-BE49-F238E27FC236}">
                  <a16:creationId xmlns:a16="http://schemas.microsoft.com/office/drawing/2014/main" id="{773831E6-AE20-65A5-F96D-27B62C003868}"/>
                </a:ext>
              </a:extLst>
            </p:cNvPr>
            <p:cNvCxnSpPr>
              <a:cxnSpLocks/>
            </p:cNvCxnSpPr>
            <p:nvPr/>
          </p:nvCxnSpPr>
          <p:spPr>
            <a:xfrm>
              <a:off x="9570405" y="1957760"/>
              <a:ext cx="193027" cy="58879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3" name="Grafik 2">
            <a:extLst>
              <a:ext uri="{FF2B5EF4-FFF2-40B4-BE49-F238E27FC236}">
                <a16:creationId xmlns:a16="http://schemas.microsoft.com/office/drawing/2014/main" id="{5DD3BEA0-603F-FA54-F3E3-7C8DB5BE3D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45549" y="1639650"/>
            <a:ext cx="1615049" cy="1778242"/>
          </a:xfrm>
          <a:prstGeom prst="rect">
            <a:avLst/>
          </a:prstGeom>
        </p:spPr>
      </p:pic>
      <p:cxnSp>
        <p:nvCxnSpPr>
          <p:cNvPr id="10" name="Gerade Verbindung mit Pfeil 9">
            <a:extLst>
              <a:ext uri="{FF2B5EF4-FFF2-40B4-BE49-F238E27FC236}">
                <a16:creationId xmlns:a16="http://schemas.microsoft.com/office/drawing/2014/main" id="{2E5D14F3-1166-7D54-F19F-5C35E1FF7301}"/>
              </a:ext>
            </a:extLst>
          </p:cNvPr>
          <p:cNvCxnSpPr>
            <a:cxnSpLocks/>
          </p:cNvCxnSpPr>
          <p:nvPr/>
        </p:nvCxnSpPr>
        <p:spPr>
          <a:xfrm>
            <a:off x="9232559" y="2382107"/>
            <a:ext cx="1112990" cy="0"/>
          </a:xfrm>
          <a:prstGeom prst="straightConnector1">
            <a:avLst/>
          </a:prstGeom>
          <a:ln w="57150"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Rechteck 12">
            <a:extLst>
              <a:ext uri="{FF2B5EF4-FFF2-40B4-BE49-F238E27FC236}">
                <a16:creationId xmlns:a16="http://schemas.microsoft.com/office/drawing/2014/main" id="{3869E04C-E063-18E7-2C34-EA5E95CD664B}"/>
              </a:ext>
            </a:extLst>
          </p:cNvPr>
          <p:cNvSpPr/>
          <p:nvPr/>
        </p:nvSpPr>
        <p:spPr>
          <a:xfrm>
            <a:off x="9918445" y="3240744"/>
            <a:ext cx="2110979" cy="46600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b="1" dirty="0"/>
              <a:t>+43 316 872 5151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43251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C0926120-3009-792E-4454-0A9C102104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6214" y="1750944"/>
            <a:ext cx="3793799" cy="40067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9C876524-D76A-87C4-248A-FCA8662DAD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00811"/>
            <a:ext cx="5928360" cy="1023190"/>
          </a:xfrm>
        </p:spPr>
        <p:txBody>
          <a:bodyPr>
            <a:noAutofit/>
          </a:bodyPr>
          <a:lstStyle/>
          <a:p>
            <a:r>
              <a:rPr lang="de-AT" sz="2400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Abgegebene Briefwahlkarten am Wahltag…</a:t>
            </a: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AF8D8A39-0142-6AAE-7487-82999EEE1727}"/>
              </a:ext>
            </a:extLst>
          </p:cNvPr>
          <p:cNvSpPr txBox="1">
            <a:spLocks/>
          </p:cNvSpPr>
          <p:nvPr/>
        </p:nvSpPr>
        <p:spPr>
          <a:xfrm>
            <a:off x="6614160" y="500811"/>
            <a:ext cx="5928360" cy="10231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40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defRPr>
            </a:lvl1pPr>
          </a:lstStyle>
          <a:p>
            <a:r>
              <a:rPr lang="de-AT" dirty="0"/>
              <a:t>…nicht mit dem Briefwahlpaket verwechseln.</a:t>
            </a:r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4E23E7A8-1204-D39C-67FB-B8DFBB53F66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759" y="2038074"/>
            <a:ext cx="5219923" cy="27818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D3984C7-63EB-0E13-45F5-859EB258885E}"/>
              </a:ext>
            </a:extLst>
          </p:cNvPr>
          <p:cNvSpPr txBox="1">
            <a:spLocks/>
          </p:cNvSpPr>
          <p:nvPr/>
        </p:nvSpPr>
        <p:spPr>
          <a:xfrm>
            <a:off x="8887361" y="2334528"/>
            <a:ext cx="1836666" cy="1023190"/>
          </a:xfrm>
          <a:prstGeom prst="rect">
            <a:avLst/>
          </a:prstGeom>
          <a:solidFill>
            <a:srgbClr val="FFFEE8"/>
          </a:solidFill>
        </p:spPr>
        <p:txBody>
          <a:bodyPr vert="horz" lIns="91440" tIns="45720" rIns="91440" bIns="45720" rtlCol="0" anchor="ctr">
            <a:noAutofit/>
          </a:bodyPr>
          <a:lstStyle>
            <a:lvl1pPr>
              <a:lnSpc>
                <a:spcPct val="90000"/>
              </a:lnSpc>
              <a:spcBef>
                <a:spcPct val="0"/>
              </a:spcBef>
              <a:buNone/>
              <a:defRPr sz="240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defRPr>
            </a:lvl1pPr>
          </a:lstStyle>
          <a:p>
            <a:r>
              <a:rPr lang="de-AT" dirty="0"/>
              <a:t>Nicht vor 16:00 Uhr öffnen</a:t>
            </a:r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1CB83743-ECBA-8567-3FCF-B55B7804E339}"/>
              </a:ext>
            </a:extLst>
          </p:cNvPr>
          <p:cNvSpPr/>
          <p:nvPr/>
        </p:nvSpPr>
        <p:spPr>
          <a:xfrm>
            <a:off x="492759" y="1856005"/>
            <a:ext cx="375920" cy="6096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4FC18A89-1AD8-6E88-C21F-291EB884E3DF}"/>
              </a:ext>
            </a:extLst>
          </p:cNvPr>
          <p:cNvSpPr/>
          <p:nvPr/>
        </p:nvSpPr>
        <p:spPr>
          <a:xfrm>
            <a:off x="492759" y="2499976"/>
            <a:ext cx="375920" cy="4165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C463A97D-CFED-BF00-D14F-44A2E51C0935}"/>
              </a:ext>
            </a:extLst>
          </p:cNvPr>
          <p:cNvSpPr/>
          <p:nvPr/>
        </p:nvSpPr>
        <p:spPr>
          <a:xfrm>
            <a:off x="6614160" y="1821634"/>
            <a:ext cx="375920" cy="6096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45548914-016F-72E6-F195-16A8AD381586}"/>
              </a:ext>
            </a:extLst>
          </p:cNvPr>
          <p:cNvSpPr/>
          <p:nvPr/>
        </p:nvSpPr>
        <p:spPr>
          <a:xfrm>
            <a:off x="6614160" y="2465605"/>
            <a:ext cx="375920" cy="4165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6706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ACEC05-54C3-3C40-3916-4C598B9F3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BE08675-5E51-A922-43F2-83B53D6FBA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5D05410A-74A5-91E9-4C69-A2A8330798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27959"/>
            <a:ext cx="12192000" cy="480208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793382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18B63EC-2560-DE76-6CEC-FE9EC7FAE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BF549E0-95CA-2A61-B1BD-A5063FA9D4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4CC05012-886F-E793-B6A3-8F8442E106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8934"/>
            <a:ext cx="12192000" cy="5740131"/>
          </a:xfrm>
          <a:prstGeom prst="rect">
            <a:avLst/>
          </a:prstGeom>
        </p:spPr>
      </p:pic>
      <p:sp>
        <p:nvSpPr>
          <p:cNvPr id="4" name="Pfeil: nach unten 3">
            <a:extLst>
              <a:ext uri="{FF2B5EF4-FFF2-40B4-BE49-F238E27FC236}">
                <a16:creationId xmlns:a16="http://schemas.microsoft.com/office/drawing/2014/main" id="{CFFB8A41-8881-BF42-D1CB-38442B8E482F}"/>
              </a:ext>
            </a:extLst>
          </p:cNvPr>
          <p:cNvSpPr/>
          <p:nvPr/>
        </p:nvSpPr>
        <p:spPr>
          <a:xfrm rot="20818285">
            <a:off x="4798143" y="2283592"/>
            <a:ext cx="334296" cy="796413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6" name="Pfeil: nach unten 5">
            <a:extLst>
              <a:ext uri="{FF2B5EF4-FFF2-40B4-BE49-F238E27FC236}">
                <a16:creationId xmlns:a16="http://schemas.microsoft.com/office/drawing/2014/main" id="{C8C48E33-8AE2-6EBA-7777-E11712CA95EF}"/>
              </a:ext>
            </a:extLst>
          </p:cNvPr>
          <p:cNvSpPr/>
          <p:nvPr/>
        </p:nvSpPr>
        <p:spPr>
          <a:xfrm rot="20691628">
            <a:off x="8701549" y="2290914"/>
            <a:ext cx="334296" cy="796413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90361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nhaltsplatzhalter 6">
            <a:extLst>
              <a:ext uri="{FF2B5EF4-FFF2-40B4-BE49-F238E27FC236}">
                <a16:creationId xmlns:a16="http://schemas.microsoft.com/office/drawing/2014/main" id="{A27A260D-2271-46BC-AA93-8D7307283A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6443" y="953399"/>
            <a:ext cx="3508955" cy="5263432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C8B0AD87-5705-15F5-76BF-E4480F14BC1F}"/>
              </a:ext>
            </a:extLst>
          </p:cNvPr>
          <p:cNvSpPr/>
          <p:nvPr/>
        </p:nvSpPr>
        <p:spPr>
          <a:xfrm>
            <a:off x="7606604" y="1917290"/>
            <a:ext cx="747251" cy="20057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" name="Legende: Linie 7">
            <a:extLst>
              <a:ext uri="{FF2B5EF4-FFF2-40B4-BE49-F238E27FC236}">
                <a16:creationId xmlns:a16="http://schemas.microsoft.com/office/drawing/2014/main" id="{24EEDEFB-3233-D22D-76E8-0021FF2E5813}"/>
              </a:ext>
            </a:extLst>
          </p:cNvPr>
          <p:cNvSpPr/>
          <p:nvPr/>
        </p:nvSpPr>
        <p:spPr>
          <a:xfrm>
            <a:off x="6777704" y="1444682"/>
            <a:ext cx="4126270" cy="1799963"/>
          </a:xfrm>
          <a:prstGeom prst="borderCallout1">
            <a:avLst>
              <a:gd name="adj1" fmla="val 50971"/>
              <a:gd name="adj2" fmla="val -9546"/>
              <a:gd name="adj3" fmla="val 36025"/>
              <a:gd name="adj4" fmla="val -60016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Am Ausweis schwer erkennbar!</a:t>
            </a:r>
          </a:p>
        </p:txBody>
      </p:sp>
      <p:sp>
        <p:nvSpPr>
          <p:cNvPr id="2" name="Rechteck 1">
            <a:extLst>
              <a:ext uri="{FF2B5EF4-FFF2-40B4-BE49-F238E27FC236}">
                <a16:creationId xmlns:a16="http://schemas.microsoft.com/office/drawing/2014/main" id="{2CCFB4A6-0D89-BC21-0FF2-12157C2F6BDD}"/>
              </a:ext>
            </a:extLst>
          </p:cNvPr>
          <p:cNvSpPr/>
          <p:nvPr/>
        </p:nvSpPr>
        <p:spPr>
          <a:xfrm>
            <a:off x="6777704" y="3923071"/>
            <a:ext cx="4928811" cy="5063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Jetzt wird abgestimmt!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5664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293E93-797C-FA98-D0C1-0A626D9800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4FD8879D-3A0F-8EA1-3899-8D96595F52E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20" y="1774970"/>
            <a:ext cx="5257483" cy="3441784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5401E316-AEF1-C697-D73E-5022BB0EB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520" y="0"/>
            <a:ext cx="10515600" cy="1325563"/>
          </a:xfr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Um 16:00 Uhr ist Schluss…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25DC422B-1149-3758-BB39-72F6467F48C1}"/>
              </a:ext>
            </a:extLst>
          </p:cNvPr>
          <p:cNvSpPr txBox="1">
            <a:spLocks/>
          </p:cNvSpPr>
          <p:nvPr/>
        </p:nvSpPr>
        <p:spPr>
          <a:xfrm>
            <a:off x="7273834" y="51934"/>
            <a:ext cx="4406537" cy="1325563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Fertig wählen lassen…</a:t>
            </a:r>
          </a:p>
        </p:txBody>
      </p:sp>
      <p:pic>
        <p:nvPicPr>
          <p:cNvPr id="2" name="Grafik 1">
            <a:extLst>
              <a:ext uri="{FF2B5EF4-FFF2-40B4-BE49-F238E27FC236}">
                <a16:creationId xmlns:a16="http://schemas.microsoft.com/office/drawing/2014/main" id="{A1B80134-5718-DFE5-2CA2-FFAAD21E208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3999" y="2095955"/>
            <a:ext cx="5109547" cy="3151474"/>
          </a:xfrm>
          <a:prstGeom prst="rect">
            <a:avLst/>
          </a:prstGeom>
        </p:spPr>
      </p:pic>
      <p:sp>
        <p:nvSpPr>
          <p:cNvPr id="7" name="Rechteck 6">
            <a:extLst>
              <a:ext uri="{FF2B5EF4-FFF2-40B4-BE49-F238E27FC236}">
                <a16:creationId xmlns:a16="http://schemas.microsoft.com/office/drawing/2014/main" id="{2780FAB3-9381-05C8-D4F2-B7869F307BE5}"/>
              </a:ext>
            </a:extLst>
          </p:cNvPr>
          <p:cNvSpPr/>
          <p:nvPr/>
        </p:nvSpPr>
        <p:spPr>
          <a:xfrm>
            <a:off x="7273834" y="1325563"/>
            <a:ext cx="914400" cy="78658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0920025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27FA2888-F110-35C5-AB68-D3EA1A076D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7886" y="668152"/>
            <a:ext cx="8282543" cy="5521695"/>
          </a:xfrm>
          <a:prstGeom prst="rect">
            <a:avLst/>
          </a:prstGeom>
        </p:spPr>
      </p:pic>
      <p:sp>
        <p:nvSpPr>
          <p:cNvPr id="6" name="Titel 1">
            <a:extLst>
              <a:ext uri="{FF2B5EF4-FFF2-40B4-BE49-F238E27FC236}">
                <a16:creationId xmlns:a16="http://schemas.microsoft.com/office/drawing/2014/main" id="{202A5A24-FE5D-D2A5-BCC1-C172435658A2}"/>
              </a:ext>
            </a:extLst>
          </p:cNvPr>
          <p:cNvSpPr txBox="1">
            <a:spLocks/>
          </p:cNvSpPr>
          <p:nvPr/>
        </p:nvSpPr>
        <p:spPr>
          <a:xfrm>
            <a:off x="225978" y="-1"/>
            <a:ext cx="10515600" cy="1325563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Die Wahlbehörde beginnt mit dem Briefwahlpaket</a:t>
            </a:r>
          </a:p>
        </p:txBody>
      </p:sp>
      <p:sp>
        <p:nvSpPr>
          <p:cNvPr id="3" name="Titel 1">
            <a:extLst>
              <a:ext uri="{FF2B5EF4-FFF2-40B4-BE49-F238E27FC236}">
                <a16:creationId xmlns:a16="http://schemas.microsoft.com/office/drawing/2014/main" id="{A93DED73-EFD4-DE99-7EAE-3CEDF65C4F0B}"/>
              </a:ext>
            </a:extLst>
          </p:cNvPr>
          <p:cNvSpPr txBox="1">
            <a:spLocks/>
          </p:cNvSpPr>
          <p:nvPr/>
        </p:nvSpPr>
        <p:spPr>
          <a:xfrm>
            <a:off x="1778000" y="5532437"/>
            <a:ext cx="11973560" cy="1325563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AT" sz="20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…dabei wird jede einzelne Briefwahlkarte auf Nichtigkeitsgründe geprüft.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47FDCCAC-41DD-54CA-2A44-0C0B345018D6}"/>
              </a:ext>
            </a:extLst>
          </p:cNvPr>
          <p:cNvSpPr/>
          <p:nvPr/>
        </p:nvSpPr>
        <p:spPr>
          <a:xfrm>
            <a:off x="9013231" y="75104"/>
            <a:ext cx="375920" cy="6096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005140B4-670C-CD79-A537-F60624F11CBB}"/>
              </a:ext>
            </a:extLst>
          </p:cNvPr>
          <p:cNvSpPr/>
          <p:nvPr/>
        </p:nvSpPr>
        <p:spPr>
          <a:xfrm>
            <a:off x="9013231" y="719075"/>
            <a:ext cx="375920" cy="4165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4EDB8C44-BED8-2A9D-F1A0-1031C58A7F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18553"/>
            <a:ext cx="12192000" cy="46208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1073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4AF0733-C995-848E-7ADB-381B5A5E1C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Nichtigkeitsgründe von </a:t>
            </a:r>
            <a:r>
              <a:rPr lang="de-AT" sz="2800" dirty="0" err="1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aussen</a:t>
            </a:r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erkennbar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5932395-2091-126D-4DE4-FB789790F7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5523395-31ED-20C2-9C83-C4ECC94A35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79047"/>
            <a:ext cx="12192000" cy="409990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86092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5E51492-E8E0-9854-408A-45B0EBFC0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Nichtigkeitsgründe nach dem Öffnen erkennbar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4ABEFBC-8C79-F319-61FB-A147AF3219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84E18F7-1194-EA71-D77D-28721FA5E6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05059"/>
            <a:ext cx="12192000" cy="40478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09515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51432F0-3BC1-B59D-0971-2E11BC7AC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5A88FCA-74B7-6906-7C33-E3428B914C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7D020F7E-CB55-08E5-20F3-269032D664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805" y="456047"/>
            <a:ext cx="7536462" cy="5945905"/>
          </a:xfrm>
          <a:prstGeom prst="rect">
            <a:avLst/>
          </a:prstGeom>
        </p:spPr>
      </p:pic>
      <p:sp>
        <p:nvSpPr>
          <p:cNvPr id="4" name="Rechteck 3">
            <a:hlinkClick r:id="rId4"/>
            <a:extLst>
              <a:ext uri="{FF2B5EF4-FFF2-40B4-BE49-F238E27FC236}">
                <a16:creationId xmlns:a16="http://schemas.microsoft.com/office/drawing/2014/main" id="{48398C9B-9AB6-898A-08F7-D466FB1D00C0}"/>
              </a:ext>
            </a:extLst>
          </p:cNvPr>
          <p:cNvSpPr/>
          <p:nvPr/>
        </p:nvSpPr>
        <p:spPr>
          <a:xfrm>
            <a:off x="8681884" y="2514599"/>
            <a:ext cx="1995948" cy="9144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/>
              <a:t>Packzettel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940936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4CE16F-77ED-149E-92EF-C8EF300E0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385780B-79B7-9D46-9F09-9CBED4016B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7536F660-4FD4-AA94-8147-EB9EC394C3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972" y="0"/>
            <a:ext cx="9844056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488531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>
            <a:extLst>
              <a:ext uri="{FF2B5EF4-FFF2-40B4-BE49-F238E27FC236}">
                <a16:creationId xmlns:a16="http://schemas.microsoft.com/office/drawing/2014/main" id="{06AFDBA8-16C4-C47F-B8E6-C47612F27291}"/>
              </a:ext>
            </a:extLst>
          </p:cNvPr>
          <p:cNvSpPr txBox="1">
            <a:spLocks/>
          </p:cNvSpPr>
          <p:nvPr/>
        </p:nvSpPr>
        <p:spPr>
          <a:xfrm>
            <a:off x="294969" y="2513474"/>
            <a:ext cx="1148407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Briefwahlkarten in Papierflachsäcke wegpacken und beschriften.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88710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A989E6-E78D-1014-B950-1804E5EA4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C0A151E-0B75-F23E-B58C-2572CBADB9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798920CB-7F47-B6EC-1BCB-700C8BE86B1B}"/>
              </a:ext>
            </a:extLst>
          </p:cNvPr>
          <p:cNvSpPr txBox="1">
            <a:spLocks/>
          </p:cNvSpPr>
          <p:nvPr/>
        </p:nvSpPr>
        <p:spPr>
          <a:xfrm>
            <a:off x="838200" y="251449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Vorbereitung - Auszählung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82472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177389-3CB8-B600-E1D7-D521CDAEE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648D17A-0A71-CB6B-4CB3-27D4657943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659A7D8E-569C-8FCA-EDB4-4AB6C48E2C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2257" y="0"/>
            <a:ext cx="8887486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321185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EBDA53CF-4E8B-DC13-72F4-215D30B1E9E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0095" y="1265225"/>
            <a:ext cx="7770306" cy="4735477"/>
          </a:xfrm>
          <a:prstGeom prst="rect">
            <a:avLst/>
          </a:prstGeom>
        </p:spPr>
      </p:pic>
      <p:grpSp>
        <p:nvGrpSpPr>
          <p:cNvPr id="18" name="Gruppieren 17">
            <a:extLst>
              <a:ext uri="{FF2B5EF4-FFF2-40B4-BE49-F238E27FC236}">
                <a16:creationId xmlns:a16="http://schemas.microsoft.com/office/drawing/2014/main" id="{3A3DCB9F-2CF2-8BAD-B33B-1DAC244E2179}"/>
              </a:ext>
            </a:extLst>
          </p:cNvPr>
          <p:cNvGrpSpPr/>
          <p:nvPr/>
        </p:nvGrpSpPr>
        <p:grpSpPr>
          <a:xfrm>
            <a:off x="6440187" y="2771868"/>
            <a:ext cx="2584800" cy="1406880"/>
            <a:chOff x="6440187" y="2771868"/>
            <a:chExt cx="2584800" cy="14068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15" name="Freihand 14">
                  <a:extLst>
                    <a:ext uri="{FF2B5EF4-FFF2-40B4-BE49-F238E27FC236}">
                      <a16:creationId xmlns:a16="http://schemas.microsoft.com/office/drawing/2014/main" id="{367770C0-9B4B-D553-C373-AB90FB524418}"/>
                    </a:ext>
                  </a:extLst>
                </p14:cNvPr>
                <p14:cNvContentPartPr/>
                <p14:nvPr/>
              </p14:nvContentPartPr>
              <p14:xfrm>
                <a:off x="8779827" y="3695628"/>
                <a:ext cx="245160" cy="21240"/>
              </p14:xfrm>
            </p:contentPart>
          </mc:Choice>
          <mc:Fallback xmlns="">
            <p:pic>
              <p:nvPicPr>
                <p:cNvPr id="15" name="Freihand 14">
                  <a:extLst>
                    <a:ext uri="{FF2B5EF4-FFF2-40B4-BE49-F238E27FC236}">
                      <a16:creationId xmlns:a16="http://schemas.microsoft.com/office/drawing/2014/main" id="{367770C0-9B4B-D553-C373-AB90FB524418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8726187" y="3587628"/>
                  <a:ext cx="352800" cy="236880"/>
                </a:xfrm>
                <a:prstGeom prst="rect">
                  <a:avLst/>
                </a:prstGeom>
              </p:spPr>
            </p:pic>
          </mc:Fallback>
        </mc:AlternateContent>
        <p:grpSp>
          <p:nvGrpSpPr>
            <p:cNvPr id="17" name="Gruppieren 16">
              <a:extLst>
                <a:ext uri="{FF2B5EF4-FFF2-40B4-BE49-F238E27FC236}">
                  <a16:creationId xmlns:a16="http://schemas.microsoft.com/office/drawing/2014/main" id="{75C6D33C-241E-E382-D841-D7210AF0257B}"/>
                </a:ext>
              </a:extLst>
            </p:cNvPr>
            <p:cNvGrpSpPr/>
            <p:nvPr/>
          </p:nvGrpSpPr>
          <p:grpSpPr>
            <a:xfrm>
              <a:off x="6440187" y="2771868"/>
              <a:ext cx="2518560" cy="1406880"/>
              <a:chOff x="6440187" y="2771868"/>
              <a:chExt cx="2518560" cy="1406880"/>
            </a:xfrm>
          </p:grpSpPr>
          <mc:AlternateContent xmlns:mc="http://schemas.openxmlformats.org/markup-compatibility/2006" xmlns:p14="http://schemas.microsoft.com/office/powerpoint/2010/main">
            <mc:Choice Requires="p14">
              <p:contentPart p14:bwMode="auto" r:id="rId6">
                <p14:nvContentPartPr>
                  <p14:cNvPr id="12" name="Freihand 11">
                    <a:extLst>
                      <a:ext uri="{FF2B5EF4-FFF2-40B4-BE49-F238E27FC236}">
                        <a16:creationId xmlns:a16="http://schemas.microsoft.com/office/drawing/2014/main" id="{B48871CB-BFB5-F471-3BFC-331EDA5F8829}"/>
                      </a:ext>
                    </a:extLst>
                  </p14:cNvPr>
                  <p14:cNvContentPartPr/>
                  <p14:nvPr/>
                </p14:nvContentPartPr>
                <p14:xfrm>
                  <a:off x="6440187" y="4070028"/>
                  <a:ext cx="1199520" cy="108720"/>
                </p14:xfrm>
              </p:contentPart>
            </mc:Choice>
            <mc:Fallback xmlns="">
              <p:pic>
                <p:nvPicPr>
                  <p:cNvPr id="12" name="Freihand 11">
                    <a:extLst>
                      <a:ext uri="{FF2B5EF4-FFF2-40B4-BE49-F238E27FC236}">
                        <a16:creationId xmlns:a16="http://schemas.microsoft.com/office/drawing/2014/main" id="{B48871CB-BFB5-F471-3BFC-331EDA5F8829}"/>
                      </a:ext>
                    </a:extLst>
                  </p:cNvPr>
                  <p:cNvPicPr/>
                  <p:nvPr/>
                </p:nvPicPr>
                <p:blipFill>
                  <a:blip r:embed="rId7"/>
                  <a:stretch>
                    <a:fillRect/>
                  </a:stretch>
                </p:blipFill>
                <p:spPr>
                  <a:xfrm>
                    <a:off x="6386187" y="3962388"/>
                    <a:ext cx="1307160" cy="32436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8">
                <p14:nvContentPartPr>
                  <p14:cNvPr id="13" name="Freihand 12">
                    <a:extLst>
                      <a:ext uri="{FF2B5EF4-FFF2-40B4-BE49-F238E27FC236}">
                        <a16:creationId xmlns:a16="http://schemas.microsoft.com/office/drawing/2014/main" id="{8757D2B7-13F1-2FD1-263A-301E58DD8967}"/>
                      </a:ext>
                    </a:extLst>
                  </p14:cNvPr>
                  <p14:cNvContentPartPr/>
                  <p14:nvPr/>
                </p14:nvContentPartPr>
                <p14:xfrm>
                  <a:off x="8209947" y="2771868"/>
                  <a:ext cx="729720" cy="94680"/>
                </p14:xfrm>
              </p:contentPart>
            </mc:Choice>
            <mc:Fallback xmlns="">
              <p:pic>
                <p:nvPicPr>
                  <p:cNvPr id="13" name="Freihand 12">
                    <a:extLst>
                      <a:ext uri="{FF2B5EF4-FFF2-40B4-BE49-F238E27FC236}">
                        <a16:creationId xmlns:a16="http://schemas.microsoft.com/office/drawing/2014/main" id="{8757D2B7-13F1-2FD1-263A-301E58DD8967}"/>
                      </a:ext>
                    </a:extLst>
                  </p:cNvPr>
                  <p:cNvPicPr/>
                  <p:nvPr/>
                </p:nvPicPr>
                <p:blipFill>
                  <a:blip r:embed="rId9"/>
                  <a:stretch>
                    <a:fillRect/>
                  </a:stretch>
                </p:blipFill>
                <p:spPr>
                  <a:xfrm>
                    <a:off x="8156307" y="2663868"/>
                    <a:ext cx="837360" cy="31032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0">
                <p14:nvContentPartPr>
                  <p14:cNvPr id="14" name="Freihand 13">
                    <a:extLst>
                      <a:ext uri="{FF2B5EF4-FFF2-40B4-BE49-F238E27FC236}">
                        <a16:creationId xmlns:a16="http://schemas.microsoft.com/office/drawing/2014/main" id="{3DB66F67-EDAA-16F7-9076-73F8004C51BD}"/>
                      </a:ext>
                    </a:extLst>
                  </p14:cNvPr>
                  <p14:cNvContentPartPr/>
                  <p14:nvPr/>
                </p14:nvContentPartPr>
                <p14:xfrm>
                  <a:off x="7993587" y="3607788"/>
                  <a:ext cx="775800" cy="110160"/>
                </p14:xfrm>
              </p:contentPart>
            </mc:Choice>
            <mc:Fallback xmlns="">
              <p:pic>
                <p:nvPicPr>
                  <p:cNvPr id="14" name="Freihand 13">
                    <a:extLst>
                      <a:ext uri="{FF2B5EF4-FFF2-40B4-BE49-F238E27FC236}">
                        <a16:creationId xmlns:a16="http://schemas.microsoft.com/office/drawing/2014/main" id="{3DB66F67-EDAA-16F7-9076-73F8004C51BD}"/>
                      </a:ext>
                    </a:extLst>
                  </p:cNvPr>
                  <p:cNvPicPr/>
                  <p:nvPr/>
                </p:nvPicPr>
                <p:blipFill>
                  <a:blip r:embed="rId11"/>
                  <a:stretch>
                    <a:fillRect/>
                  </a:stretch>
                </p:blipFill>
                <p:spPr>
                  <a:xfrm>
                    <a:off x="7939587" y="3499788"/>
                    <a:ext cx="883440" cy="325800"/>
                  </a:xfrm>
                  <a:prstGeom prst="rect">
                    <a:avLst/>
                  </a:prstGeom>
                </p:spPr>
              </p:pic>
            </mc:Fallback>
          </mc:AlternateContent>
          <mc:AlternateContent xmlns:mc="http://schemas.openxmlformats.org/markup-compatibility/2006" xmlns:p14="http://schemas.microsoft.com/office/powerpoint/2010/main">
            <mc:Choice Requires="p14">
              <p:contentPart p14:bwMode="auto" r:id="rId12">
                <p14:nvContentPartPr>
                  <p14:cNvPr id="16" name="Freihand 15">
                    <a:extLst>
                      <a:ext uri="{FF2B5EF4-FFF2-40B4-BE49-F238E27FC236}">
                        <a16:creationId xmlns:a16="http://schemas.microsoft.com/office/drawing/2014/main" id="{9A61D3FD-2367-BA83-8A07-D798AABE122A}"/>
                      </a:ext>
                    </a:extLst>
                  </p14:cNvPr>
                  <p14:cNvContentPartPr/>
                  <p14:nvPr/>
                </p14:nvContentPartPr>
                <p14:xfrm>
                  <a:off x="8101587" y="3814788"/>
                  <a:ext cx="857160" cy="134640"/>
                </p14:xfrm>
              </p:contentPart>
            </mc:Choice>
            <mc:Fallback xmlns="">
              <p:pic>
                <p:nvPicPr>
                  <p:cNvPr id="16" name="Freihand 15">
                    <a:extLst>
                      <a:ext uri="{FF2B5EF4-FFF2-40B4-BE49-F238E27FC236}">
                        <a16:creationId xmlns:a16="http://schemas.microsoft.com/office/drawing/2014/main" id="{9A61D3FD-2367-BA83-8A07-D798AABE122A}"/>
                      </a:ext>
                    </a:extLst>
                  </p:cNvPr>
                  <p:cNvPicPr/>
                  <p:nvPr/>
                </p:nvPicPr>
                <p:blipFill>
                  <a:blip r:embed="rId13"/>
                  <a:stretch>
                    <a:fillRect/>
                  </a:stretch>
                </p:blipFill>
                <p:spPr>
                  <a:xfrm>
                    <a:off x="8047947" y="3707148"/>
                    <a:ext cx="964800" cy="350280"/>
                  </a:xfrm>
                  <a:prstGeom prst="rect">
                    <a:avLst/>
                  </a:prstGeom>
                </p:spPr>
              </p:pic>
            </mc:Fallback>
          </mc:AlternateContent>
        </p:grpSp>
      </p:grpSp>
      <p:sp>
        <p:nvSpPr>
          <p:cNvPr id="7" name="Textfeld 6">
            <a:extLst>
              <a:ext uri="{FF2B5EF4-FFF2-40B4-BE49-F238E27FC236}">
                <a16:creationId xmlns:a16="http://schemas.microsoft.com/office/drawing/2014/main" id="{FBE23C6B-7352-CB76-9A12-3FE2A10DF090}"/>
              </a:ext>
            </a:extLst>
          </p:cNvPr>
          <p:cNvSpPr txBox="1"/>
          <p:nvPr/>
        </p:nvSpPr>
        <p:spPr>
          <a:xfrm>
            <a:off x="550734" y="621368"/>
            <a:ext cx="101172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Wir zählen 150 blaue Kuverts…</a:t>
            </a:r>
            <a:endParaRPr lang="de-AT" sz="2800" dirty="0"/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27776307-D218-E079-2BA5-9C2A0190C9F1}"/>
              </a:ext>
            </a:extLst>
          </p:cNvPr>
          <p:cNvSpPr/>
          <p:nvPr/>
        </p:nvSpPr>
        <p:spPr>
          <a:xfrm rot="499483">
            <a:off x="7862259" y="3548554"/>
            <a:ext cx="1249048" cy="396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sz="1000" b="1" dirty="0">
                <a:solidFill>
                  <a:schemeClr val="tx1"/>
                </a:solidFill>
              </a:rPr>
              <a:t>Blaue Kuverts der Briefwahlkarten</a:t>
            </a:r>
          </a:p>
        </p:txBody>
      </p:sp>
      <p:sp>
        <p:nvSpPr>
          <p:cNvPr id="4" name="Textfeld 3">
            <a:extLst>
              <a:ext uri="{FF2B5EF4-FFF2-40B4-BE49-F238E27FC236}">
                <a16:creationId xmlns:a16="http://schemas.microsoft.com/office/drawing/2014/main" id="{1696DDCD-07A9-745D-BFDC-76B777C0DC74}"/>
              </a:ext>
            </a:extLst>
          </p:cNvPr>
          <p:cNvSpPr txBox="1"/>
          <p:nvPr/>
        </p:nvSpPr>
        <p:spPr>
          <a:xfrm>
            <a:off x="5237992" y="6036577"/>
            <a:ext cx="6497581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20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…und prüfen ob es so viele sind wie es sein sollten.</a:t>
            </a:r>
            <a:endParaRPr lang="de-AT" sz="20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D2FDB2AA-2691-0721-CBE3-FAD96C9B1396}"/>
              </a:ext>
            </a:extLst>
          </p:cNvPr>
          <p:cNvSpPr/>
          <p:nvPr/>
        </p:nvSpPr>
        <p:spPr>
          <a:xfrm>
            <a:off x="6940165" y="4910789"/>
            <a:ext cx="1289435" cy="74230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FBB42121-1B6A-B20E-7E47-D7F9C7804E7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5604" y="3991835"/>
            <a:ext cx="590632" cy="466790"/>
          </a:xfrm>
          <a:prstGeom prst="rect">
            <a:avLst/>
          </a:prstGeom>
        </p:spPr>
      </p:pic>
      <p:sp>
        <p:nvSpPr>
          <p:cNvPr id="2" name="Rechteck 1">
            <a:extLst>
              <a:ext uri="{FF2B5EF4-FFF2-40B4-BE49-F238E27FC236}">
                <a16:creationId xmlns:a16="http://schemas.microsoft.com/office/drawing/2014/main" id="{4B76073B-3138-0CE3-18F0-B50A02719295}"/>
              </a:ext>
            </a:extLst>
          </p:cNvPr>
          <p:cNvSpPr/>
          <p:nvPr/>
        </p:nvSpPr>
        <p:spPr>
          <a:xfrm>
            <a:off x="6096000" y="2265116"/>
            <a:ext cx="1766072" cy="232776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C5290FAD-4BDD-4239-E7EE-27C3734EE3F7}"/>
              </a:ext>
            </a:extLst>
          </p:cNvPr>
          <p:cNvSpPr/>
          <p:nvPr/>
        </p:nvSpPr>
        <p:spPr>
          <a:xfrm>
            <a:off x="7862072" y="2385753"/>
            <a:ext cx="1766072" cy="232776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92FDEA55-9214-578B-4BA1-052FF7707C51}"/>
              </a:ext>
            </a:extLst>
          </p:cNvPr>
          <p:cNvSpPr/>
          <p:nvPr/>
        </p:nvSpPr>
        <p:spPr>
          <a:xfrm>
            <a:off x="5821680" y="1341858"/>
            <a:ext cx="4023360" cy="44696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2581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2" grpId="0" animBg="1"/>
      <p:bldP spid="3" grpId="0" animBg="1"/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>
            <a:extLst>
              <a:ext uri="{FF2B5EF4-FFF2-40B4-BE49-F238E27FC236}">
                <a16:creationId xmlns:a16="http://schemas.microsoft.com/office/drawing/2014/main" id="{463C8B84-BB65-5898-AD5A-374BF1354525}"/>
              </a:ext>
            </a:extLst>
          </p:cNvPr>
          <p:cNvSpPr txBox="1">
            <a:spLocks/>
          </p:cNvSpPr>
          <p:nvPr/>
        </p:nvSpPr>
        <p:spPr>
          <a:xfrm>
            <a:off x="503903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AT" sz="3200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Stimmzettel aus den Kuverts nehmen und trennen in Gemeinderat u. Bezirksrat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706B1D24-FB38-1D9F-8055-144F3AB021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6200" y="1500886"/>
            <a:ext cx="3609870" cy="49713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5536964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9CE5DC-BC56-EA06-4B6D-15097C11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BEBB0D5E-F45B-6418-B99B-DDC90835D22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-34560" y="1690688"/>
            <a:ext cx="2785416" cy="5272395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FE9661F7-B172-6117-F166-C0BDC3463577}"/>
              </a:ext>
            </a:extLst>
          </p:cNvPr>
          <p:cNvSpPr txBox="1">
            <a:spLocks/>
          </p:cNvSpPr>
          <p:nvPr/>
        </p:nvSpPr>
        <p:spPr>
          <a:xfrm>
            <a:off x="503903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AT" sz="3200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Nur ein Stimmzettel im Kuvert?</a:t>
            </a:r>
          </a:p>
        </p:txBody>
      </p:sp>
      <p:sp>
        <p:nvSpPr>
          <p:cNvPr id="6" name="Titel 1">
            <a:extLst>
              <a:ext uri="{FF2B5EF4-FFF2-40B4-BE49-F238E27FC236}">
                <a16:creationId xmlns:a16="http://schemas.microsoft.com/office/drawing/2014/main" id="{0DCD8439-DFDB-F63B-28F2-3A11D116064F}"/>
              </a:ext>
            </a:extLst>
          </p:cNvPr>
          <p:cNvSpPr txBox="1">
            <a:spLocks/>
          </p:cNvSpPr>
          <p:nvPr/>
        </p:nvSpPr>
        <p:spPr>
          <a:xfrm>
            <a:off x="3497825" y="2477729"/>
            <a:ext cx="7521678" cy="25903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AT" sz="2400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Tipp: </a:t>
            </a:r>
          </a:p>
          <a:p>
            <a:r>
              <a:rPr lang="de-AT" sz="2400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Auf blaues Kuvert „Ungültig BR schreiben“ weil der Stimmzettel der Bezirksratswahl fehlte.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8036299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9DB899-BD25-793F-FC29-C301D449DA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F9A5FA-BA4E-A740-577E-323ADBE15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193AE24-ED65-ED0B-6A6B-E31C247606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1EB3B21A-039B-C9F6-79C4-F3C2741A7F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0"/>
            <a:ext cx="1040226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723570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>
            <a:extLst>
              <a:ext uri="{FF2B5EF4-FFF2-40B4-BE49-F238E27FC236}">
                <a16:creationId xmlns:a16="http://schemas.microsoft.com/office/drawing/2014/main" id="{FEB11CF7-ADB7-617A-EF22-3F1D23B50504}"/>
              </a:ext>
            </a:extLst>
          </p:cNvPr>
          <p:cNvSpPr txBox="1">
            <a:spLocks/>
          </p:cNvSpPr>
          <p:nvPr/>
        </p:nvSpPr>
        <p:spPr>
          <a:xfrm>
            <a:off x="838200" y="247906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AT" sz="3600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Zuerst werden die Partei-Ergebnisse der Gemeinderatswahl ermittelt.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440322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727773A-911E-BF65-C502-E290E23C7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890DFC1-5156-1B2C-5D05-3F5C53930E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058306E7-D52E-A2F5-D33B-291501183E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638"/>
            <a:ext cx="12192000" cy="617272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632176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67A40B0-64D5-919F-CBAF-F6BDA37011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ADB6244-3872-E47E-2B00-F30865EF95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3267B503-A425-674A-8BBF-4D28D368A0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59257"/>
            <a:ext cx="12192000" cy="6339486"/>
          </a:xfrm>
          <a:prstGeom prst="rect">
            <a:avLst/>
          </a:prstGeom>
        </p:spPr>
      </p:pic>
      <p:sp>
        <p:nvSpPr>
          <p:cNvPr id="6" name="Rechteck 5" hidden="1">
            <a:extLst>
              <a:ext uri="{FF2B5EF4-FFF2-40B4-BE49-F238E27FC236}">
                <a16:creationId xmlns:a16="http://schemas.microsoft.com/office/drawing/2014/main" id="{8F60FADE-D014-1C83-263A-0D7748280336}"/>
              </a:ext>
            </a:extLst>
          </p:cNvPr>
          <p:cNvSpPr/>
          <p:nvPr/>
        </p:nvSpPr>
        <p:spPr>
          <a:xfrm>
            <a:off x="5400040" y="5146040"/>
            <a:ext cx="1254760" cy="576000"/>
          </a:xfrm>
          <a:prstGeom prst="rect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Stapel f. Partei 1</a:t>
            </a:r>
          </a:p>
        </p:txBody>
      </p:sp>
      <p:sp>
        <p:nvSpPr>
          <p:cNvPr id="7" name="Rechteck 6">
            <a:extLst>
              <a:ext uri="{FF2B5EF4-FFF2-40B4-BE49-F238E27FC236}">
                <a16:creationId xmlns:a16="http://schemas.microsoft.com/office/drawing/2014/main" id="{AB36BA26-B6A1-0191-2CB2-46B2CAE35B31}"/>
              </a:ext>
            </a:extLst>
          </p:cNvPr>
          <p:cNvSpPr/>
          <p:nvPr/>
        </p:nvSpPr>
        <p:spPr>
          <a:xfrm>
            <a:off x="7147560" y="5146040"/>
            <a:ext cx="1010920" cy="3403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Stapel B</a:t>
            </a:r>
          </a:p>
        </p:txBody>
      </p:sp>
      <p:sp>
        <p:nvSpPr>
          <p:cNvPr id="8" name="Rechteck 7" hidden="1">
            <a:extLst>
              <a:ext uri="{FF2B5EF4-FFF2-40B4-BE49-F238E27FC236}">
                <a16:creationId xmlns:a16="http://schemas.microsoft.com/office/drawing/2014/main" id="{A62B50B1-AF6A-250A-9C26-CD17B75D0A19}"/>
              </a:ext>
            </a:extLst>
          </p:cNvPr>
          <p:cNvSpPr/>
          <p:nvPr/>
        </p:nvSpPr>
        <p:spPr>
          <a:xfrm>
            <a:off x="7025640" y="5146040"/>
            <a:ext cx="1254760" cy="576000"/>
          </a:xfrm>
          <a:prstGeom prst="rect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Stapel f. Partei 2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DC1A7B4E-ABF1-7209-C3FD-96C275FC1D10}"/>
              </a:ext>
            </a:extLst>
          </p:cNvPr>
          <p:cNvSpPr/>
          <p:nvPr/>
        </p:nvSpPr>
        <p:spPr>
          <a:xfrm>
            <a:off x="6491012" y="2172674"/>
            <a:ext cx="491613" cy="5125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1</a:t>
            </a:r>
          </a:p>
        </p:txBody>
      </p:sp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DA61B196-C01B-AC59-66A1-C8823A64EA29}"/>
              </a:ext>
            </a:extLst>
          </p:cNvPr>
          <p:cNvGrpSpPr/>
          <p:nvPr/>
        </p:nvGrpSpPr>
        <p:grpSpPr>
          <a:xfrm>
            <a:off x="8182897" y="610542"/>
            <a:ext cx="2241457" cy="1179411"/>
            <a:chOff x="7633867" y="711245"/>
            <a:chExt cx="2241457" cy="1179411"/>
          </a:xfrm>
        </p:grpSpPr>
        <p:sp>
          <p:nvSpPr>
            <p:cNvPr id="11" name="Sprechblase: oval 10">
              <a:extLst>
                <a:ext uri="{FF2B5EF4-FFF2-40B4-BE49-F238E27FC236}">
                  <a16:creationId xmlns:a16="http://schemas.microsoft.com/office/drawing/2014/main" id="{7D5071BC-E117-5D8D-8CBB-27A7C97175F5}"/>
                </a:ext>
              </a:extLst>
            </p:cNvPr>
            <p:cNvSpPr/>
            <p:nvPr/>
          </p:nvSpPr>
          <p:spPr>
            <a:xfrm>
              <a:off x="7633867" y="711245"/>
              <a:ext cx="2133600" cy="1179411"/>
            </a:xfrm>
            <a:prstGeom prst="wedgeEllipseCallout">
              <a:avLst>
                <a:gd name="adj1" fmla="val 32439"/>
                <a:gd name="adj2" fmla="val 71003"/>
              </a:avLst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dirty="0"/>
                <a:t>Ich hab das Parteien-Ergebnis!</a:t>
              </a:r>
            </a:p>
          </p:txBody>
        </p:sp>
        <p:sp>
          <p:nvSpPr>
            <p:cNvPr id="14" name="Rechteck 13">
              <a:extLst>
                <a:ext uri="{FF2B5EF4-FFF2-40B4-BE49-F238E27FC236}">
                  <a16:creationId xmlns:a16="http://schemas.microsoft.com/office/drawing/2014/main" id="{80316FCD-1FFD-002E-95E2-49A259EEF7CC}"/>
                </a:ext>
              </a:extLst>
            </p:cNvPr>
            <p:cNvSpPr/>
            <p:nvPr/>
          </p:nvSpPr>
          <p:spPr>
            <a:xfrm>
              <a:off x="9456039" y="715826"/>
              <a:ext cx="419285" cy="52822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b="1" dirty="0">
                  <a:solidFill>
                    <a:schemeClr val="tx2">
                      <a:lumMod val="90000"/>
                      <a:lumOff val="10000"/>
                    </a:schemeClr>
                  </a:solidFill>
                </a:rPr>
                <a:t>2</a:t>
              </a:r>
            </a:p>
          </p:txBody>
        </p:sp>
      </p:grpSp>
      <p:sp>
        <p:nvSpPr>
          <p:cNvPr id="20" name="Rechteck 19">
            <a:extLst>
              <a:ext uri="{FF2B5EF4-FFF2-40B4-BE49-F238E27FC236}">
                <a16:creationId xmlns:a16="http://schemas.microsoft.com/office/drawing/2014/main" id="{78A081B8-25F1-7274-0044-8E95CCAFFFF3}"/>
              </a:ext>
            </a:extLst>
          </p:cNvPr>
          <p:cNvSpPr/>
          <p:nvPr/>
        </p:nvSpPr>
        <p:spPr>
          <a:xfrm>
            <a:off x="3932903" y="1796556"/>
            <a:ext cx="2025445" cy="8886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98BE3BEB-7062-2BAE-9486-910EC728FB51}"/>
              </a:ext>
            </a:extLst>
          </p:cNvPr>
          <p:cNvSpPr/>
          <p:nvPr/>
        </p:nvSpPr>
        <p:spPr>
          <a:xfrm>
            <a:off x="1797460" y="496530"/>
            <a:ext cx="2025445" cy="13255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9" name="Rechteck 8" hidden="1">
            <a:extLst>
              <a:ext uri="{FF2B5EF4-FFF2-40B4-BE49-F238E27FC236}">
                <a16:creationId xmlns:a16="http://schemas.microsoft.com/office/drawing/2014/main" id="{5CBC4370-0B75-9ABB-7A50-DAAB2A851828}"/>
              </a:ext>
            </a:extLst>
          </p:cNvPr>
          <p:cNvSpPr/>
          <p:nvPr/>
        </p:nvSpPr>
        <p:spPr>
          <a:xfrm>
            <a:off x="8521700" y="5146040"/>
            <a:ext cx="1440180" cy="576000"/>
          </a:xfrm>
          <a:prstGeom prst="rect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Stapel für </a:t>
            </a:r>
            <a:r>
              <a:rPr lang="de-AT" b="1" dirty="0">
                <a:solidFill>
                  <a:schemeClr val="tx2">
                    <a:lumMod val="90000"/>
                    <a:lumOff val="10000"/>
                  </a:schemeClr>
                </a:solidFill>
                <a:highlight>
                  <a:srgbClr val="FFFF00"/>
                </a:highlight>
              </a:rPr>
              <a:t>Ungültige</a:t>
            </a:r>
          </a:p>
        </p:txBody>
      </p:sp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DDD89839-ABC3-55EE-8285-7CBC5DFD9080}"/>
              </a:ext>
            </a:extLst>
          </p:cNvPr>
          <p:cNvGrpSpPr/>
          <p:nvPr/>
        </p:nvGrpSpPr>
        <p:grpSpPr>
          <a:xfrm>
            <a:off x="2566219" y="1027906"/>
            <a:ext cx="2572366" cy="1179411"/>
            <a:chOff x="2566219" y="1027906"/>
            <a:chExt cx="2572366" cy="1179411"/>
          </a:xfrm>
        </p:grpSpPr>
        <p:sp>
          <p:nvSpPr>
            <p:cNvPr id="18" name="Sprechblase: oval 17">
              <a:extLst>
                <a:ext uri="{FF2B5EF4-FFF2-40B4-BE49-F238E27FC236}">
                  <a16:creationId xmlns:a16="http://schemas.microsoft.com/office/drawing/2014/main" id="{7E14EEB6-440B-B3B4-4750-C633E25FB547}"/>
                </a:ext>
              </a:extLst>
            </p:cNvPr>
            <p:cNvSpPr/>
            <p:nvPr/>
          </p:nvSpPr>
          <p:spPr>
            <a:xfrm>
              <a:off x="2566219" y="1027906"/>
              <a:ext cx="2513372" cy="1179411"/>
            </a:xfrm>
            <a:prstGeom prst="wedgeEllipseCallout">
              <a:avLst>
                <a:gd name="adj1" fmla="val 4513"/>
                <a:gd name="adj2" fmla="val 97514"/>
              </a:avLst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dirty="0"/>
                <a:t>Hier ist die Sofortmeldung</a:t>
              </a:r>
            </a:p>
          </p:txBody>
        </p:sp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9E385C0F-F40F-9CE3-0B63-6C2AC11DC626}"/>
                </a:ext>
              </a:extLst>
            </p:cNvPr>
            <p:cNvSpPr/>
            <p:nvPr/>
          </p:nvSpPr>
          <p:spPr>
            <a:xfrm>
              <a:off x="4678927" y="1100982"/>
              <a:ext cx="459658" cy="51906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b="1" dirty="0">
                  <a:solidFill>
                    <a:schemeClr val="tx2">
                      <a:lumMod val="90000"/>
                      <a:lumOff val="10000"/>
                    </a:schemeClr>
                  </a:solidFill>
                </a:rPr>
                <a:t>3</a:t>
              </a:r>
            </a:p>
          </p:txBody>
        </p:sp>
      </p:grpSp>
      <p:sp>
        <p:nvSpPr>
          <p:cNvPr id="4" name="Rechteck 3">
            <a:extLst>
              <a:ext uri="{FF2B5EF4-FFF2-40B4-BE49-F238E27FC236}">
                <a16:creationId xmlns:a16="http://schemas.microsoft.com/office/drawing/2014/main" id="{79B26AB8-A163-178E-10D8-A94A86A83926}"/>
              </a:ext>
            </a:extLst>
          </p:cNvPr>
          <p:cNvSpPr/>
          <p:nvPr/>
        </p:nvSpPr>
        <p:spPr>
          <a:xfrm>
            <a:off x="3657600" y="2802194"/>
            <a:ext cx="1742440" cy="23438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89636959-0299-984D-71A3-72BD5806259D}"/>
              </a:ext>
            </a:extLst>
          </p:cNvPr>
          <p:cNvSpPr/>
          <p:nvPr/>
        </p:nvSpPr>
        <p:spPr>
          <a:xfrm>
            <a:off x="7147559" y="2207318"/>
            <a:ext cx="2212751" cy="47793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dirty="0"/>
              <a:t>Stimmzettel stapeln 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81A38AC8-60D1-F0ED-6C3D-A77A5AF01E7A}"/>
              </a:ext>
            </a:extLst>
          </p:cNvPr>
          <p:cNvSpPr txBox="1"/>
          <p:nvPr/>
        </p:nvSpPr>
        <p:spPr>
          <a:xfrm>
            <a:off x="601534" y="282742"/>
            <a:ext cx="101172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Partei-Ergebnis Gemeinderat -&gt; Sofortmeldung</a:t>
            </a:r>
            <a:endParaRPr lang="de-AT" sz="2800" dirty="0"/>
          </a:p>
        </p:txBody>
      </p:sp>
      <p:sp>
        <p:nvSpPr>
          <p:cNvPr id="12" name="Rechteck 11">
            <a:extLst>
              <a:ext uri="{FF2B5EF4-FFF2-40B4-BE49-F238E27FC236}">
                <a16:creationId xmlns:a16="http://schemas.microsoft.com/office/drawing/2014/main" id="{35005702-331C-628D-E1B8-268A7939C124}"/>
              </a:ext>
            </a:extLst>
          </p:cNvPr>
          <p:cNvSpPr/>
          <p:nvPr/>
        </p:nvSpPr>
        <p:spPr>
          <a:xfrm>
            <a:off x="5480092" y="5146040"/>
            <a:ext cx="1010920" cy="3403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Stapel A</a:t>
            </a:r>
          </a:p>
        </p:txBody>
      </p:sp>
      <p:sp>
        <p:nvSpPr>
          <p:cNvPr id="19" name="Rechteck 18">
            <a:extLst>
              <a:ext uri="{FF2B5EF4-FFF2-40B4-BE49-F238E27FC236}">
                <a16:creationId xmlns:a16="http://schemas.microsoft.com/office/drawing/2014/main" id="{53BF49CC-C518-020B-04CC-0D9BA24F8EB4}"/>
              </a:ext>
            </a:extLst>
          </p:cNvPr>
          <p:cNvSpPr/>
          <p:nvPr/>
        </p:nvSpPr>
        <p:spPr>
          <a:xfrm>
            <a:off x="8637147" y="5146040"/>
            <a:ext cx="1010920" cy="3403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</a:rPr>
              <a:t>Ungültig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887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3" grpId="0" animBg="1"/>
      <p:bldP spid="9" grpId="0" animBg="1"/>
      <p:bldP spid="4" grpId="0" animBg="1"/>
      <p:bldP spid="1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8651CC1-D798-E9FF-FCB7-A86DDEC51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FF9D0B4-2155-2E79-727A-F1B1A180DE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3F74B23A-F8E3-5CDC-C743-3DE70FC42C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361" y="0"/>
            <a:ext cx="7997277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8577708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rafik 20">
            <a:extLst>
              <a:ext uri="{FF2B5EF4-FFF2-40B4-BE49-F238E27FC236}">
                <a16:creationId xmlns:a16="http://schemas.microsoft.com/office/drawing/2014/main" id="{AA339E95-BA9E-8286-6CE9-BD3F6E0625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979" y="730915"/>
            <a:ext cx="10238041" cy="576196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CBEF9293-D653-6CE6-8D84-29B26EB6C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0522" y="158649"/>
            <a:ext cx="6319684" cy="883572"/>
          </a:xfrm>
        </p:spPr>
        <p:txBody>
          <a:bodyPr>
            <a:normAutofit/>
          </a:bodyPr>
          <a:lstStyle/>
          <a:p>
            <a:r>
              <a:rPr lang="de-AT" sz="32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Gültigkeit von Stimmzetteln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275819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27886C6B-939B-61A2-A90D-111E345A10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0"/>
            <a:ext cx="6308673" cy="6858000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A62A755C-6034-F208-2B1D-D6AAAC44A65B}"/>
              </a:ext>
            </a:extLst>
          </p:cNvPr>
          <p:cNvSpPr/>
          <p:nvPr/>
        </p:nvSpPr>
        <p:spPr>
          <a:xfrm>
            <a:off x="7146873" y="2211824"/>
            <a:ext cx="4002908" cy="1052486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2400" dirty="0"/>
              <a:t>Gültige Parteistimme</a:t>
            </a:r>
          </a:p>
          <a:p>
            <a:r>
              <a:rPr lang="de-AT" sz="2400" dirty="0"/>
              <a:t>Ungültige Vorzugsstimme</a:t>
            </a:r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3A53CBCC-12C8-D58D-5EB5-C659706FE349}"/>
              </a:ext>
            </a:extLst>
          </p:cNvPr>
          <p:cNvSpPr/>
          <p:nvPr/>
        </p:nvSpPr>
        <p:spPr>
          <a:xfrm>
            <a:off x="7146873" y="3482426"/>
            <a:ext cx="4002908" cy="1689342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sz="2400" dirty="0"/>
              <a:t>Vorzugsstimme nur gültig, wenn </a:t>
            </a:r>
            <a:r>
              <a:rPr lang="de-AT" sz="2400" b="1" dirty="0">
                <a:solidFill>
                  <a:srgbClr val="FFFF00"/>
                </a:solidFill>
              </a:rPr>
              <a:t>NAME</a:t>
            </a:r>
            <a:r>
              <a:rPr lang="de-AT" sz="2400" dirty="0"/>
              <a:t> des Kandidaten angegeben ist! Nummer alleine ist nicht ausreichend.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29039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A381E7D-D5B7-56D4-31B7-7A4F7FF52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DC3AF12-FB30-7160-F796-1859EA8EBB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88F6B6C2-0C36-7A60-31E8-EC41EF9C0D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1765" y="0"/>
            <a:ext cx="602847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549809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F862B63-DB75-674E-8DFB-51DFEC446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0CF6679-D5AF-1B2A-8E9E-3B1BA26994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75FB0657-AAB9-87E5-A059-FB3C68B9F8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7947" y="0"/>
            <a:ext cx="6136106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0287658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F19887-6477-CE85-F2DC-6E0FE03ADA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8B42490-0D57-C183-FE65-22F0422E2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0522" y="158649"/>
            <a:ext cx="6319684" cy="883572"/>
          </a:xfrm>
        </p:spPr>
        <p:txBody>
          <a:bodyPr>
            <a:normAutofit/>
          </a:bodyPr>
          <a:lstStyle/>
          <a:p>
            <a:r>
              <a:rPr lang="de-AT" sz="3200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Gültigkeit von Stimmzetteln</a:t>
            </a:r>
          </a:p>
        </p:txBody>
      </p:sp>
      <p:pic>
        <p:nvPicPr>
          <p:cNvPr id="19" name="Grafik 18">
            <a:extLst>
              <a:ext uri="{FF2B5EF4-FFF2-40B4-BE49-F238E27FC236}">
                <a16:creationId xmlns:a16="http://schemas.microsoft.com/office/drawing/2014/main" id="{1A6AD935-095B-D959-B85C-16ED6D6D88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148" y="1349150"/>
            <a:ext cx="11042755" cy="4159699"/>
          </a:xfrm>
          <a:prstGeom prst="rect">
            <a:avLst/>
          </a:prstGeom>
        </p:spPr>
      </p:pic>
      <p:sp>
        <p:nvSpPr>
          <p:cNvPr id="7" name="Rechteck 6">
            <a:extLst>
              <a:ext uri="{FF2B5EF4-FFF2-40B4-BE49-F238E27FC236}">
                <a16:creationId xmlns:a16="http://schemas.microsoft.com/office/drawing/2014/main" id="{D6434B55-09AA-6E7B-6349-D479E45B880A}"/>
              </a:ext>
            </a:extLst>
          </p:cNvPr>
          <p:cNvSpPr/>
          <p:nvPr/>
        </p:nvSpPr>
        <p:spPr>
          <a:xfrm>
            <a:off x="6744929" y="4984953"/>
            <a:ext cx="1238865" cy="24580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dirty="0"/>
              <a:t>22 Müller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D03787AC-7878-B5D2-FE90-8E970EF54809}"/>
              </a:ext>
            </a:extLst>
          </p:cNvPr>
          <p:cNvSpPr/>
          <p:nvPr/>
        </p:nvSpPr>
        <p:spPr>
          <a:xfrm>
            <a:off x="10309121" y="4984953"/>
            <a:ext cx="1091381" cy="24580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dirty="0"/>
              <a:t>Müller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7814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CFD5E8-45CC-C40B-0B8A-71EF60288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6020" y="2528222"/>
            <a:ext cx="10515600" cy="1325563"/>
          </a:xfrm>
        </p:spPr>
        <p:txBody>
          <a:bodyPr>
            <a:normAutofit/>
          </a:bodyPr>
          <a:lstStyle/>
          <a:p>
            <a:r>
              <a:rPr lang="de-AT" sz="3600" dirty="0">
                <a:solidFill>
                  <a:schemeClr val="accent1"/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Vorzugsstimmen auszählen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7053988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5F1FE62-0D7F-7A9F-0A26-D23B05465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5414CFE-B8DE-8AB7-B930-DD0C99DC6C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8D2CC35E-1889-FCCF-3FFE-0758379F96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380" y="0"/>
            <a:ext cx="10411239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155291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B4FA075-E33B-B322-50B6-B7E4757A92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000B004-C469-0F56-33D5-EE0D88E64F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232B309C-0A1B-A22A-189B-0894A5E791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6671" y="365125"/>
            <a:ext cx="9051856" cy="584214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3562648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658AF3-0279-8621-A9C9-CFFCDC294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D663D6E-C027-67D7-D466-FD023A7934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9B6FEE81-0CE5-B4DE-AA4D-8DEF0193DD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4389" y="0"/>
            <a:ext cx="8683221" cy="6858000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42771103-EE01-2329-C8C7-B5BAAA943BAB}"/>
              </a:ext>
            </a:extLst>
          </p:cNvPr>
          <p:cNvSpPr/>
          <p:nvPr/>
        </p:nvSpPr>
        <p:spPr>
          <a:xfrm rot="21350443">
            <a:off x="8450924" y="5410270"/>
            <a:ext cx="275304" cy="3244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1"/>
                </a:solidFill>
              </a:rPr>
              <a:t>8</a:t>
            </a:r>
          </a:p>
        </p:txBody>
      </p:sp>
      <p:cxnSp>
        <p:nvCxnSpPr>
          <p:cNvPr id="8" name="Gerader Verbinder 7">
            <a:extLst>
              <a:ext uri="{FF2B5EF4-FFF2-40B4-BE49-F238E27FC236}">
                <a16:creationId xmlns:a16="http://schemas.microsoft.com/office/drawing/2014/main" id="{7AE5B724-92CD-23BA-38C9-1AADD524C093}"/>
              </a:ext>
            </a:extLst>
          </p:cNvPr>
          <p:cNvCxnSpPr/>
          <p:nvPr/>
        </p:nvCxnSpPr>
        <p:spPr>
          <a:xfrm>
            <a:off x="8190271" y="4798142"/>
            <a:ext cx="186813" cy="171081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Rechteck 8">
            <a:extLst>
              <a:ext uri="{FF2B5EF4-FFF2-40B4-BE49-F238E27FC236}">
                <a16:creationId xmlns:a16="http://schemas.microsoft.com/office/drawing/2014/main" id="{5927FA3E-DF88-A75F-1ED9-50234A529E0A}"/>
              </a:ext>
            </a:extLst>
          </p:cNvPr>
          <p:cNvSpPr/>
          <p:nvPr/>
        </p:nvSpPr>
        <p:spPr>
          <a:xfrm rot="21350443">
            <a:off x="8432832" y="4746368"/>
            <a:ext cx="275304" cy="3244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F489943C-C001-DBBE-38B0-E04C6B91FDEB}"/>
              </a:ext>
            </a:extLst>
          </p:cNvPr>
          <p:cNvSpPr/>
          <p:nvPr/>
        </p:nvSpPr>
        <p:spPr>
          <a:xfrm rot="21350443">
            <a:off x="8450924" y="5053095"/>
            <a:ext cx="275304" cy="3244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1"/>
                </a:solidFill>
              </a:rPr>
              <a:t>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7429865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06FAB4F4-EAC2-13CC-6A3D-36FECED035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883" y="1162449"/>
            <a:ext cx="2812765" cy="405457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Freihand 5">
                <a:extLst>
                  <a:ext uri="{FF2B5EF4-FFF2-40B4-BE49-F238E27FC236}">
                    <a16:creationId xmlns:a16="http://schemas.microsoft.com/office/drawing/2014/main" id="{AE8C7E9B-73FA-BD02-E10C-4153A3E20CE4}"/>
                  </a:ext>
                </a:extLst>
              </p14:cNvPr>
              <p14:cNvContentPartPr/>
              <p14:nvPr/>
            </p14:nvContentPartPr>
            <p14:xfrm>
              <a:off x="2628814" y="2211432"/>
              <a:ext cx="334080" cy="12600"/>
            </p14:xfrm>
          </p:contentPart>
        </mc:Choice>
        <mc:Fallback xmlns="">
          <p:pic>
            <p:nvPicPr>
              <p:cNvPr id="6" name="Freihand 5">
                <a:extLst>
                  <a:ext uri="{FF2B5EF4-FFF2-40B4-BE49-F238E27FC236}">
                    <a16:creationId xmlns:a16="http://schemas.microsoft.com/office/drawing/2014/main" id="{AE8C7E9B-73FA-BD02-E10C-4153A3E20CE4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574872" y="2103432"/>
                <a:ext cx="441604" cy="228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8" name="Freihand 7">
                <a:extLst>
                  <a:ext uri="{FF2B5EF4-FFF2-40B4-BE49-F238E27FC236}">
                    <a16:creationId xmlns:a16="http://schemas.microsoft.com/office/drawing/2014/main" id="{020B28DA-8E51-6197-A521-DDB0507A1E46}"/>
                  </a:ext>
                </a:extLst>
              </p14:cNvPr>
              <p14:cNvContentPartPr/>
              <p14:nvPr/>
            </p14:nvContentPartPr>
            <p14:xfrm>
              <a:off x="2667694" y="2408352"/>
              <a:ext cx="613800" cy="30960"/>
            </p14:xfrm>
          </p:contentPart>
        </mc:Choice>
        <mc:Fallback xmlns="">
          <p:pic>
            <p:nvPicPr>
              <p:cNvPr id="8" name="Freihand 7">
                <a:extLst>
                  <a:ext uri="{FF2B5EF4-FFF2-40B4-BE49-F238E27FC236}">
                    <a16:creationId xmlns:a16="http://schemas.microsoft.com/office/drawing/2014/main" id="{020B28DA-8E51-6197-A521-DDB0507A1E46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613694" y="2300352"/>
                <a:ext cx="721440" cy="2466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0" name="Freihand 9">
                <a:extLst>
                  <a:ext uri="{FF2B5EF4-FFF2-40B4-BE49-F238E27FC236}">
                    <a16:creationId xmlns:a16="http://schemas.microsoft.com/office/drawing/2014/main" id="{E64F69E5-9BCE-4F50-5A50-CA322D93C92C}"/>
                  </a:ext>
                </a:extLst>
              </p14:cNvPr>
              <p14:cNvContentPartPr/>
              <p14:nvPr/>
            </p14:nvContentPartPr>
            <p14:xfrm>
              <a:off x="1928069" y="4767710"/>
              <a:ext cx="1121400" cy="59400"/>
            </p14:xfrm>
          </p:contentPart>
        </mc:Choice>
        <mc:Fallback xmlns="">
          <p:pic>
            <p:nvPicPr>
              <p:cNvPr id="10" name="Freihand 9">
                <a:extLst>
                  <a:ext uri="{FF2B5EF4-FFF2-40B4-BE49-F238E27FC236}">
                    <a16:creationId xmlns:a16="http://schemas.microsoft.com/office/drawing/2014/main" id="{E64F69E5-9BCE-4F50-5A50-CA322D93C92C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874069" y="4659710"/>
                <a:ext cx="1229040" cy="275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2" name="Freihand 11">
                <a:extLst>
                  <a:ext uri="{FF2B5EF4-FFF2-40B4-BE49-F238E27FC236}">
                    <a16:creationId xmlns:a16="http://schemas.microsoft.com/office/drawing/2014/main" id="{F0A1D7B2-8314-2918-BF59-2AB5C7139D65}"/>
                  </a:ext>
                </a:extLst>
              </p14:cNvPr>
              <p14:cNvContentPartPr/>
              <p14:nvPr/>
            </p14:nvContentPartPr>
            <p14:xfrm>
              <a:off x="1951968" y="4286620"/>
              <a:ext cx="1278360" cy="10080"/>
            </p14:xfrm>
          </p:contentPart>
        </mc:Choice>
        <mc:Fallback xmlns="">
          <p:pic>
            <p:nvPicPr>
              <p:cNvPr id="12" name="Freihand 11">
                <a:extLst>
                  <a:ext uri="{FF2B5EF4-FFF2-40B4-BE49-F238E27FC236}">
                    <a16:creationId xmlns:a16="http://schemas.microsoft.com/office/drawing/2014/main" id="{F0A1D7B2-8314-2918-BF59-2AB5C7139D65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1897953" y="4178620"/>
                <a:ext cx="1386030" cy="225720"/>
              </a:xfrm>
              <a:prstGeom prst="rect">
                <a:avLst/>
              </a:prstGeom>
            </p:spPr>
          </p:pic>
        </mc:Fallback>
      </mc:AlternateContent>
      <p:sp>
        <p:nvSpPr>
          <p:cNvPr id="2" name="Textfeld 1">
            <a:extLst>
              <a:ext uri="{FF2B5EF4-FFF2-40B4-BE49-F238E27FC236}">
                <a16:creationId xmlns:a16="http://schemas.microsoft.com/office/drawing/2014/main" id="{9B174E7A-D777-7E0F-EE6E-04A6D3D0CFA4}"/>
              </a:ext>
            </a:extLst>
          </p:cNvPr>
          <p:cNvSpPr txBox="1"/>
          <p:nvPr/>
        </p:nvSpPr>
        <p:spPr>
          <a:xfrm>
            <a:off x="5066950" y="2099466"/>
            <a:ext cx="669483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Reihungsnummer kann bei Namensgleichheit als zusätzliches Unterscheidungsmerkmal für die  konkrete Zuordnung dienen</a:t>
            </a:r>
            <a:endParaRPr lang="de-AT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883829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>
            <a:extLst>
              <a:ext uri="{FF2B5EF4-FFF2-40B4-BE49-F238E27FC236}">
                <a16:creationId xmlns:a16="http://schemas.microsoft.com/office/drawing/2014/main" id="{77D7B987-B82D-5FB7-458F-638671226B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2555" y="1118371"/>
            <a:ext cx="9160962" cy="4621257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B33ACCE7-B779-CF12-009E-8AC25CF46586}"/>
              </a:ext>
            </a:extLst>
          </p:cNvPr>
          <p:cNvSpPr txBox="1"/>
          <p:nvPr/>
        </p:nvSpPr>
        <p:spPr>
          <a:xfrm>
            <a:off x="5755208" y="2090172"/>
            <a:ext cx="5414237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Stimmzettel „Gemeinderatswahl“ in Papierflachsäcke verpacken</a:t>
            </a:r>
            <a:endParaRPr lang="de-AT" sz="2800" dirty="0"/>
          </a:p>
        </p:txBody>
      </p:sp>
      <p:sp>
        <p:nvSpPr>
          <p:cNvPr id="6" name="Rechteck 5">
            <a:extLst>
              <a:ext uri="{FF2B5EF4-FFF2-40B4-BE49-F238E27FC236}">
                <a16:creationId xmlns:a16="http://schemas.microsoft.com/office/drawing/2014/main" id="{C4B4EE24-E480-F1F7-F49B-C210BC069FA5}"/>
              </a:ext>
            </a:extLst>
          </p:cNvPr>
          <p:cNvSpPr/>
          <p:nvPr/>
        </p:nvSpPr>
        <p:spPr>
          <a:xfrm>
            <a:off x="5755208" y="3475167"/>
            <a:ext cx="4680155" cy="15928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888220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F78C9D-E6E0-03EF-1B84-F1D52355AB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hteck 47">
            <a:extLst>
              <a:ext uri="{FF2B5EF4-FFF2-40B4-BE49-F238E27FC236}">
                <a16:creationId xmlns:a16="http://schemas.microsoft.com/office/drawing/2014/main" id="{65A2B9C9-7205-FDCB-327A-8AC4DFCD918A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rgbClr val="FFFEE8"/>
          </a:solidFill>
          <a:ln>
            <a:solidFill>
              <a:srgbClr val="FFFEE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1A5D7B6-242E-F7EE-4226-6902525233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49A1380-B2EF-EE75-C466-286B64A7CF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DD95DE7D-8E0B-D814-5790-70A447DB83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59257"/>
            <a:ext cx="12192000" cy="6339486"/>
          </a:xfrm>
          <a:prstGeom prst="rect">
            <a:avLst/>
          </a:prstGeom>
        </p:spPr>
      </p:pic>
      <p:sp>
        <p:nvSpPr>
          <p:cNvPr id="6" name="Rechteck 5">
            <a:extLst>
              <a:ext uri="{FF2B5EF4-FFF2-40B4-BE49-F238E27FC236}">
                <a16:creationId xmlns:a16="http://schemas.microsoft.com/office/drawing/2014/main" id="{C1E87A83-89C7-081E-A84A-BAE96B2E9EB0}"/>
              </a:ext>
            </a:extLst>
          </p:cNvPr>
          <p:cNvSpPr/>
          <p:nvPr/>
        </p:nvSpPr>
        <p:spPr>
          <a:xfrm>
            <a:off x="5400040" y="5146040"/>
            <a:ext cx="1254760" cy="576000"/>
          </a:xfrm>
          <a:prstGeom prst="rect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Stapel f. Partei 1</a:t>
            </a:r>
          </a:p>
        </p:txBody>
      </p:sp>
      <p:sp>
        <p:nvSpPr>
          <p:cNvPr id="8" name="Rechteck 7">
            <a:extLst>
              <a:ext uri="{FF2B5EF4-FFF2-40B4-BE49-F238E27FC236}">
                <a16:creationId xmlns:a16="http://schemas.microsoft.com/office/drawing/2014/main" id="{1AD3940D-A2B4-BFC2-FD0B-67A1F18120D4}"/>
              </a:ext>
            </a:extLst>
          </p:cNvPr>
          <p:cNvSpPr/>
          <p:nvPr/>
        </p:nvSpPr>
        <p:spPr>
          <a:xfrm>
            <a:off x="6973570" y="5111530"/>
            <a:ext cx="1254760" cy="576000"/>
          </a:xfrm>
          <a:prstGeom prst="rect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Stapel f. Partei 2</a:t>
            </a:r>
          </a:p>
        </p:txBody>
      </p:sp>
      <p:sp>
        <p:nvSpPr>
          <p:cNvPr id="13" name="Rechteck 12">
            <a:extLst>
              <a:ext uri="{FF2B5EF4-FFF2-40B4-BE49-F238E27FC236}">
                <a16:creationId xmlns:a16="http://schemas.microsoft.com/office/drawing/2014/main" id="{C083E74E-7A2A-05BE-B81F-F8E31608F7CF}"/>
              </a:ext>
            </a:extLst>
          </p:cNvPr>
          <p:cNvSpPr/>
          <p:nvPr/>
        </p:nvSpPr>
        <p:spPr>
          <a:xfrm>
            <a:off x="6491012" y="2172674"/>
            <a:ext cx="491613" cy="51257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b="1" dirty="0">
                <a:solidFill>
                  <a:schemeClr val="tx2">
                    <a:lumMod val="90000"/>
                    <a:lumOff val="10000"/>
                  </a:schemeClr>
                </a:solidFill>
              </a:rPr>
              <a:t>1</a:t>
            </a:r>
          </a:p>
        </p:txBody>
      </p:sp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9A0B6E03-0130-E731-CB89-650918C4F221}"/>
              </a:ext>
            </a:extLst>
          </p:cNvPr>
          <p:cNvGrpSpPr/>
          <p:nvPr/>
        </p:nvGrpSpPr>
        <p:grpSpPr>
          <a:xfrm>
            <a:off x="77280" y="1830929"/>
            <a:ext cx="2251587" cy="854320"/>
            <a:chOff x="7305368" y="511277"/>
            <a:chExt cx="2251587" cy="1179411"/>
          </a:xfrm>
        </p:grpSpPr>
        <p:sp>
          <p:nvSpPr>
            <p:cNvPr id="11" name="Sprechblase: oval 10">
              <a:extLst>
                <a:ext uri="{FF2B5EF4-FFF2-40B4-BE49-F238E27FC236}">
                  <a16:creationId xmlns:a16="http://schemas.microsoft.com/office/drawing/2014/main" id="{A7A686BF-E324-84F0-E39A-E491636CADA9}"/>
                </a:ext>
              </a:extLst>
            </p:cNvPr>
            <p:cNvSpPr/>
            <p:nvPr/>
          </p:nvSpPr>
          <p:spPr>
            <a:xfrm>
              <a:off x="7305368" y="511277"/>
              <a:ext cx="2133600" cy="1179411"/>
            </a:xfrm>
            <a:prstGeom prst="wedgeEllipseCallout">
              <a:avLst>
                <a:gd name="adj1" fmla="val 52439"/>
                <a:gd name="adj2" fmla="val 91678"/>
              </a:avLst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dirty="0"/>
                <a:t>Ich hab das Ergebnis!</a:t>
              </a:r>
            </a:p>
          </p:txBody>
        </p:sp>
        <p:sp>
          <p:nvSpPr>
            <p:cNvPr id="14" name="Rechteck 13">
              <a:extLst>
                <a:ext uri="{FF2B5EF4-FFF2-40B4-BE49-F238E27FC236}">
                  <a16:creationId xmlns:a16="http://schemas.microsoft.com/office/drawing/2014/main" id="{93809381-35AA-B352-9DF5-67569777C990}"/>
                </a:ext>
              </a:extLst>
            </p:cNvPr>
            <p:cNvSpPr/>
            <p:nvPr/>
          </p:nvSpPr>
          <p:spPr>
            <a:xfrm>
              <a:off x="9137670" y="511277"/>
              <a:ext cx="419285" cy="52822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b="1" dirty="0">
                  <a:solidFill>
                    <a:schemeClr val="tx2">
                      <a:lumMod val="90000"/>
                      <a:lumOff val="10000"/>
                    </a:schemeClr>
                  </a:solidFill>
                </a:rPr>
                <a:t>2</a:t>
              </a:r>
            </a:p>
          </p:txBody>
        </p:sp>
      </p:grpSp>
      <p:sp>
        <p:nvSpPr>
          <p:cNvPr id="20" name="Rechteck 19">
            <a:extLst>
              <a:ext uri="{FF2B5EF4-FFF2-40B4-BE49-F238E27FC236}">
                <a16:creationId xmlns:a16="http://schemas.microsoft.com/office/drawing/2014/main" id="{1C0BDB72-4EF2-FC7D-D688-3D252B973C82}"/>
              </a:ext>
            </a:extLst>
          </p:cNvPr>
          <p:cNvSpPr/>
          <p:nvPr/>
        </p:nvSpPr>
        <p:spPr>
          <a:xfrm>
            <a:off x="3932903" y="1796556"/>
            <a:ext cx="2025445" cy="888693"/>
          </a:xfrm>
          <a:prstGeom prst="rect">
            <a:avLst/>
          </a:prstGeom>
          <a:solidFill>
            <a:srgbClr val="FFFEE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1" name="Rechteck 20">
            <a:extLst>
              <a:ext uri="{FF2B5EF4-FFF2-40B4-BE49-F238E27FC236}">
                <a16:creationId xmlns:a16="http://schemas.microsoft.com/office/drawing/2014/main" id="{5ECB8A6A-E5A7-0F40-2035-72C52A2C7198}"/>
              </a:ext>
            </a:extLst>
          </p:cNvPr>
          <p:cNvSpPr/>
          <p:nvPr/>
        </p:nvSpPr>
        <p:spPr>
          <a:xfrm>
            <a:off x="1365393" y="488895"/>
            <a:ext cx="2025445" cy="1325563"/>
          </a:xfrm>
          <a:prstGeom prst="rect">
            <a:avLst/>
          </a:prstGeom>
          <a:solidFill>
            <a:srgbClr val="FFFEE8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61593625-FE07-DBA3-4433-17DCB5D5653C}"/>
              </a:ext>
            </a:extLst>
          </p:cNvPr>
          <p:cNvSpPr/>
          <p:nvPr/>
        </p:nvSpPr>
        <p:spPr>
          <a:xfrm>
            <a:off x="8521700" y="5146040"/>
            <a:ext cx="1440180" cy="576000"/>
          </a:xfrm>
          <a:prstGeom prst="rect">
            <a:avLst/>
          </a:prstGeom>
          <a:solidFill>
            <a:srgbClr val="FFFFFF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AT" dirty="0">
                <a:solidFill>
                  <a:schemeClr val="tx2">
                    <a:lumMod val="90000"/>
                    <a:lumOff val="10000"/>
                  </a:schemeClr>
                </a:solidFill>
              </a:rPr>
              <a:t>Stapel für Ungültige</a:t>
            </a:r>
          </a:p>
        </p:txBody>
      </p:sp>
      <p:sp>
        <p:nvSpPr>
          <p:cNvPr id="10" name="Rechteck 9">
            <a:extLst>
              <a:ext uri="{FF2B5EF4-FFF2-40B4-BE49-F238E27FC236}">
                <a16:creationId xmlns:a16="http://schemas.microsoft.com/office/drawing/2014/main" id="{26C53A4A-02C1-412B-936B-F94A4236DFD1}"/>
              </a:ext>
            </a:extLst>
          </p:cNvPr>
          <p:cNvSpPr/>
          <p:nvPr/>
        </p:nvSpPr>
        <p:spPr>
          <a:xfrm>
            <a:off x="7147559" y="2207318"/>
            <a:ext cx="2212751" cy="47793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AT" dirty="0"/>
              <a:t>Stimmzettel stapeln 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68A22A46-4A0C-E233-F09A-4B9058820122}"/>
              </a:ext>
            </a:extLst>
          </p:cNvPr>
          <p:cNvSpPr txBox="1"/>
          <p:nvPr/>
        </p:nvSpPr>
        <p:spPr>
          <a:xfrm>
            <a:off x="550734" y="313148"/>
            <a:ext cx="1011726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…wir machen weiter mit der Bezirksratswahl</a:t>
            </a:r>
            <a:endParaRPr lang="de-AT" sz="2800" dirty="0"/>
          </a:p>
        </p:txBody>
      </p:sp>
      <p:sp>
        <p:nvSpPr>
          <p:cNvPr id="26" name="Kreuz 25">
            <a:extLst>
              <a:ext uri="{FF2B5EF4-FFF2-40B4-BE49-F238E27FC236}">
                <a16:creationId xmlns:a16="http://schemas.microsoft.com/office/drawing/2014/main" id="{70753995-6604-6301-3408-33863DB7A3D0}"/>
              </a:ext>
            </a:extLst>
          </p:cNvPr>
          <p:cNvSpPr/>
          <p:nvPr/>
        </p:nvSpPr>
        <p:spPr>
          <a:xfrm rot="2264652">
            <a:off x="3580326" y="3093540"/>
            <a:ext cx="914400" cy="914400"/>
          </a:xfrm>
          <a:prstGeom prst="plus">
            <a:avLst>
              <a:gd name="adj" fmla="val 41667"/>
            </a:avLst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D526D1A9-580A-1FA9-CEF0-6E979FFA77FD}"/>
              </a:ext>
            </a:extLst>
          </p:cNvPr>
          <p:cNvSpPr/>
          <p:nvPr/>
        </p:nvSpPr>
        <p:spPr>
          <a:xfrm>
            <a:off x="3479800" y="2693998"/>
            <a:ext cx="1742440" cy="2343846"/>
          </a:xfrm>
          <a:prstGeom prst="rect">
            <a:avLst/>
          </a:prstGeom>
          <a:solidFill>
            <a:srgbClr val="FFFEE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77E9084A-3BE4-3C4D-69EF-48AFB1BD3E6B}"/>
              </a:ext>
            </a:extLst>
          </p:cNvPr>
          <p:cNvGrpSpPr/>
          <p:nvPr/>
        </p:nvGrpSpPr>
        <p:grpSpPr>
          <a:xfrm>
            <a:off x="2566219" y="1027906"/>
            <a:ext cx="2572366" cy="1179411"/>
            <a:chOff x="2566219" y="1027906"/>
            <a:chExt cx="2572366" cy="1179411"/>
          </a:xfrm>
        </p:grpSpPr>
        <p:sp>
          <p:nvSpPr>
            <p:cNvPr id="18" name="Sprechblase: oval 17">
              <a:extLst>
                <a:ext uri="{FF2B5EF4-FFF2-40B4-BE49-F238E27FC236}">
                  <a16:creationId xmlns:a16="http://schemas.microsoft.com/office/drawing/2014/main" id="{8188F7AF-013A-097C-F35C-B513137E70C5}"/>
                </a:ext>
              </a:extLst>
            </p:cNvPr>
            <p:cNvSpPr/>
            <p:nvPr/>
          </p:nvSpPr>
          <p:spPr>
            <a:xfrm>
              <a:off x="2566219" y="1027906"/>
              <a:ext cx="2513372" cy="1179411"/>
            </a:xfrm>
            <a:prstGeom prst="wedgeEllipseCallout">
              <a:avLst>
                <a:gd name="adj1" fmla="val 4513"/>
                <a:gd name="adj2" fmla="val 97514"/>
              </a:avLst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dirty="0"/>
                <a:t>Keine Sofortmeldung</a:t>
              </a:r>
            </a:p>
          </p:txBody>
        </p:sp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AE56C31D-86FA-CC0B-8AD6-383BABC84052}"/>
                </a:ext>
              </a:extLst>
            </p:cNvPr>
            <p:cNvSpPr/>
            <p:nvPr/>
          </p:nvSpPr>
          <p:spPr>
            <a:xfrm>
              <a:off x="4678927" y="1100982"/>
              <a:ext cx="459658" cy="519068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AT" b="1" dirty="0">
                  <a:solidFill>
                    <a:schemeClr val="tx2">
                      <a:lumMod val="90000"/>
                      <a:lumOff val="10000"/>
                    </a:schemeClr>
                  </a:solidFill>
                </a:rPr>
                <a:t>3</a:t>
              </a:r>
            </a:p>
          </p:txBody>
        </p:sp>
      </p:grpSp>
      <p:grpSp>
        <p:nvGrpSpPr>
          <p:cNvPr id="46" name="Gruppieren 45">
            <a:extLst>
              <a:ext uri="{FF2B5EF4-FFF2-40B4-BE49-F238E27FC236}">
                <a16:creationId xmlns:a16="http://schemas.microsoft.com/office/drawing/2014/main" id="{F14CE47E-3678-8416-0960-5BFA298600DF}"/>
              </a:ext>
            </a:extLst>
          </p:cNvPr>
          <p:cNvGrpSpPr/>
          <p:nvPr/>
        </p:nvGrpSpPr>
        <p:grpSpPr>
          <a:xfrm>
            <a:off x="8726884" y="5728639"/>
            <a:ext cx="1266852" cy="1080994"/>
            <a:chOff x="8834120" y="5889171"/>
            <a:chExt cx="1266852" cy="1080994"/>
          </a:xfrm>
        </p:grpSpPr>
        <p:grpSp>
          <p:nvGrpSpPr>
            <p:cNvPr id="35" name="Gruppieren 34">
              <a:extLst>
                <a:ext uri="{FF2B5EF4-FFF2-40B4-BE49-F238E27FC236}">
                  <a16:creationId xmlns:a16="http://schemas.microsoft.com/office/drawing/2014/main" id="{335B797C-ECDA-00AA-BA28-15A8AF174C48}"/>
                </a:ext>
              </a:extLst>
            </p:cNvPr>
            <p:cNvGrpSpPr/>
            <p:nvPr/>
          </p:nvGrpSpPr>
          <p:grpSpPr>
            <a:xfrm>
              <a:off x="8834120" y="5889171"/>
              <a:ext cx="927469" cy="603704"/>
              <a:chOff x="8834120" y="5889171"/>
              <a:chExt cx="927469" cy="603704"/>
            </a:xfrm>
          </p:grpSpPr>
          <p:sp>
            <p:nvSpPr>
              <p:cNvPr id="25" name="Rechteck 24">
                <a:extLst>
                  <a:ext uri="{FF2B5EF4-FFF2-40B4-BE49-F238E27FC236}">
                    <a16:creationId xmlns:a16="http://schemas.microsoft.com/office/drawing/2014/main" id="{64FEA67D-8715-82E5-509E-9CD8CD86155D}"/>
                  </a:ext>
                </a:extLst>
              </p:cNvPr>
              <p:cNvSpPr/>
              <p:nvPr/>
            </p:nvSpPr>
            <p:spPr>
              <a:xfrm>
                <a:off x="8834120" y="5889171"/>
                <a:ext cx="927469" cy="603704"/>
              </a:xfrm>
              <a:prstGeom prst="rect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AT"/>
              </a:p>
            </p:txBody>
          </p:sp>
          <p:cxnSp>
            <p:nvCxnSpPr>
              <p:cNvPr id="28" name="Gerader Verbinder 27">
                <a:extLst>
                  <a:ext uri="{FF2B5EF4-FFF2-40B4-BE49-F238E27FC236}">
                    <a16:creationId xmlns:a16="http://schemas.microsoft.com/office/drawing/2014/main" id="{0AB3A23D-4161-7F4C-546E-C79B6ECB26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834120" y="5889171"/>
                <a:ext cx="463734" cy="203389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Gerader Verbinder 28">
                <a:extLst>
                  <a:ext uri="{FF2B5EF4-FFF2-40B4-BE49-F238E27FC236}">
                    <a16:creationId xmlns:a16="http://schemas.microsoft.com/office/drawing/2014/main" id="{5B46D5AA-CE74-7858-E8AE-4BED3529806F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9360310" y="5935703"/>
                <a:ext cx="401279" cy="161502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5" name="Gruppieren 44">
              <a:extLst>
                <a:ext uri="{FF2B5EF4-FFF2-40B4-BE49-F238E27FC236}">
                  <a16:creationId xmlns:a16="http://schemas.microsoft.com/office/drawing/2014/main" id="{8A549D74-6B29-6D7A-B8F0-C7A011190BAE}"/>
                </a:ext>
              </a:extLst>
            </p:cNvPr>
            <p:cNvGrpSpPr/>
            <p:nvPr/>
          </p:nvGrpSpPr>
          <p:grpSpPr>
            <a:xfrm>
              <a:off x="9020925" y="5960208"/>
              <a:ext cx="1080047" cy="1009957"/>
              <a:chOff x="7462519" y="5910108"/>
              <a:chExt cx="1080047" cy="1009957"/>
            </a:xfrm>
          </p:grpSpPr>
          <p:grpSp>
            <p:nvGrpSpPr>
              <p:cNvPr id="44" name="Gruppieren 43">
                <a:extLst>
                  <a:ext uri="{FF2B5EF4-FFF2-40B4-BE49-F238E27FC236}">
                    <a16:creationId xmlns:a16="http://schemas.microsoft.com/office/drawing/2014/main" id="{1D8F5A35-A6F1-374D-65C6-3CEDAF30EADE}"/>
                  </a:ext>
                </a:extLst>
              </p:cNvPr>
              <p:cNvGrpSpPr/>
              <p:nvPr/>
            </p:nvGrpSpPr>
            <p:grpSpPr>
              <a:xfrm>
                <a:off x="7462519" y="5910108"/>
                <a:ext cx="1079869" cy="756104"/>
                <a:chOff x="8986520" y="6041571"/>
                <a:chExt cx="1079869" cy="756104"/>
              </a:xfrm>
            </p:grpSpPr>
            <p:grpSp>
              <p:nvGrpSpPr>
                <p:cNvPr id="36" name="Gruppieren 35">
                  <a:extLst>
                    <a:ext uri="{FF2B5EF4-FFF2-40B4-BE49-F238E27FC236}">
                      <a16:creationId xmlns:a16="http://schemas.microsoft.com/office/drawing/2014/main" id="{41701812-E23F-8995-8FCC-C3EAF3313E03}"/>
                    </a:ext>
                  </a:extLst>
                </p:cNvPr>
                <p:cNvGrpSpPr/>
                <p:nvPr/>
              </p:nvGrpSpPr>
              <p:grpSpPr>
                <a:xfrm>
                  <a:off x="8986520" y="6041571"/>
                  <a:ext cx="927469" cy="603704"/>
                  <a:chOff x="8834120" y="5889171"/>
                  <a:chExt cx="927469" cy="603704"/>
                </a:xfrm>
              </p:grpSpPr>
              <p:sp>
                <p:nvSpPr>
                  <p:cNvPr id="37" name="Rechteck 36">
                    <a:extLst>
                      <a:ext uri="{FF2B5EF4-FFF2-40B4-BE49-F238E27FC236}">
                        <a16:creationId xmlns:a16="http://schemas.microsoft.com/office/drawing/2014/main" id="{2C9757B2-55B8-4271-FECF-014CA5EA82C2}"/>
                      </a:ext>
                    </a:extLst>
                  </p:cNvPr>
                  <p:cNvSpPr/>
                  <p:nvPr/>
                </p:nvSpPr>
                <p:spPr>
                  <a:xfrm>
                    <a:off x="8834120" y="5889171"/>
                    <a:ext cx="927469" cy="603704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de-AT"/>
                  </a:p>
                </p:txBody>
              </p:sp>
              <p:cxnSp>
                <p:nvCxnSpPr>
                  <p:cNvPr id="38" name="Gerader Verbinder 37">
                    <a:extLst>
                      <a:ext uri="{FF2B5EF4-FFF2-40B4-BE49-F238E27FC236}">
                        <a16:creationId xmlns:a16="http://schemas.microsoft.com/office/drawing/2014/main" id="{ACD5C74F-78BE-3D9C-C72D-0A6D82643472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834120" y="5889171"/>
                    <a:ext cx="463734" cy="203389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Gerader Verbinder 38">
                    <a:extLst>
                      <a:ext uri="{FF2B5EF4-FFF2-40B4-BE49-F238E27FC236}">
                        <a16:creationId xmlns:a16="http://schemas.microsoft.com/office/drawing/2014/main" id="{CFC56298-9D9B-4F89-0F66-4ADE84DE04A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9360310" y="5935703"/>
                    <a:ext cx="401279" cy="161502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40" name="Gruppieren 39">
                  <a:extLst>
                    <a:ext uri="{FF2B5EF4-FFF2-40B4-BE49-F238E27FC236}">
                      <a16:creationId xmlns:a16="http://schemas.microsoft.com/office/drawing/2014/main" id="{1382698E-2428-53E9-0699-EB8E1F0F85A3}"/>
                    </a:ext>
                  </a:extLst>
                </p:cNvPr>
                <p:cNvGrpSpPr/>
                <p:nvPr/>
              </p:nvGrpSpPr>
              <p:grpSpPr>
                <a:xfrm>
                  <a:off x="9138920" y="6193971"/>
                  <a:ext cx="927469" cy="603704"/>
                  <a:chOff x="8834120" y="5889171"/>
                  <a:chExt cx="927469" cy="603704"/>
                </a:xfrm>
              </p:grpSpPr>
              <p:sp>
                <p:nvSpPr>
                  <p:cNvPr id="41" name="Rechteck 40">
                    <a:extLst>
                      <a:ext uri="{FF2B5EF4-FFF2-40B4-BE49-F238E27FC236}">
                        <a16:creationId xmlns:a16="http://schemas.microsoft.com/office/drawing/2014/main" id="{BBD6B0E5-55FC-F32D-B6CB-CBCC38BA2352}"/>
                      </a:ext>
                    </a:extLst>
                  </p:cNvPr>
                  <p:cNvSpPr/>
                  <p:nvPr/>
                </p:nvSpPr>
                <p:spPr>
                  <a:xfrm>
                    <a:off x="8834120" y="5889171"/>
                    <a:ext cx="927469" cy="603704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15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de-AT"/>
                  </a:p>
                </p:txBody>
              </p:sp>
              <p:cxnSp>
                <p:nvCxnSpPr>
                  <p:cNvPr id="42" name="Gerader Verbinder 41">
                    <a:extLst>
                      <a:ext uri="{FF2B5EF4-FFF2-40B4-BE49-F238E27FC236}">
                        <a16:creationId xmlns:a16="http://schemas.microsoft.com/office/drawing/2014/main" id="{4074C16F-A02B-3530-C903-E1AD7C9A7426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834120" y="5889171"/>
                    <a:ext cx="463734" cy="203389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Gerader Verbinder 42">
                    <a:extLst>
                      <a:ext uri="{FF2B5EF4-FFF2-40B4-BE49-F238E27FC236}">
                        <a16:creationId xmlns:a16="http://schemas.microsoft.com/office/drawing/2014/main" id="{20EC16BA-1294-807E-42F2-59B1729656F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V="1">
                    <a:off x="9360310" y="5935703"/>
                    <a:ext cx="401279" cy="161502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sp>
            <p:nvSpPr>
              <p:cNvPr id="32" name="Rechteck 31">
                <a:extLst>
                  <a:ext uri="{FF2B5EF4-FFF2-40B4-BE49-F238E27FC236}">
                    <a16:creationId xmlns:a16="http://schemas.microsoft.com/office/drawing/2014/main" id="{D74A40FB-A05C-D2B9-C752-064AE4ADF20E}"/>
                  </a:ext>
                </a:extLst>
              </p:cNvPr>
              <p:cNvSpPr/>
              <p:nvPr/>
            </p:nvSpPr>
            <p:spPr>
              <a:xfrm>
                <a:off x="7628166" y="6005665"/>
                <a:ext cx="914400" cy="91440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de-AT" sz="1050" dirty="0">
                    <a:latin typeface="Segoe Print" panose="02000600000000000000" pitchFamily="2" charset="0"/>
                  </a:rPr>
                  <a:t>Ungültig BR</a:t>
                </a:r>
              </a:p>
            </p:txBody>
          </p:sp>
        </p:grpSp>
      </p:grpSp>
      <p:sp>
        <p:nvSpPr>
          <p:cNvPr id="47" name="Rechteck 46">
            <a:extLst>
              <a:ext uri="{FF2B5EF4-FFF2-40B4-BE49-F238E27FC236}">
                <a16:creationId xmlns:a16="http://schemas.microsoft.com/office/drawing/2014/main" id="{37924322-1738-2384-2DD2-791C0CFDAC7A}"/>
              </a:ext>
            </a:extLst>
          </p:cNvPr>
          <p:cNvSpPr/>
          <p:nvPr/>
        </p:nvSpPr>
        <p:spPr>
          <a:xfrm>
            <a:off x="9708917" y="2207318"/>
            <a:ext cx="2025445" cy="1944160"/>
          </a:xfrm>
          <a:prstGeom prst="rect">
            <a:avLst/>
          </a:prstGeom>
          <a:solidFill>
            <a:srgbClr val="FFFEE8"/>
          </a:solidFill>
          <a:ln>
            <a:solidFill>
              <a:srgbClr val="FFFEE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pic>
        <p:nvPicPr>
          <p:cNvPr id="24" name="Grafik 23">
            <a:extLst>
              <a:ext uri="{FF2B5EF4-FFF2-40B4-BE49-F238E27FC236}">
                <a16:creationId xmlns:a16="http://schemas.microsoft.com/office/drawing/2014/main" id="{18E36CF0-B9D7-B7F4-B947-296FB84F5968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4494" y="369414"/>
            <a:ext cx="1788301" cy="351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175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" grpId="0" animBg="1"/>
      <p:bldP spid="4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EE8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CFCBBA-EFE1-B3F5-0CA1-D0B4B88386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0FF5B652-B73C-AE24-984E-E483149B2FF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55010" y="2271247"/>
            <a:ext cx="5584041" cy="350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4FA7C1DD-6EBA-0C4D-BCC6-29EF1B0B1A15}"/>
              </a:ext>
            </a:extLst>
          </p:cNvPr>
          <p:cNvSpPr txBox="1"/>
          <p:nvPr/>
        </p:nvSpPr>
        <p:spPr>
          <a:xfrm>
            <a:off x="537907" y="788516"/>
            <a:ext cx="113413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Anschließend die Vorzugsstimmen des Bezirksrates auszählen.</a:t>
            </a:r>
            <a:endParaRPr lang="de-AT" sz="2800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9BECF4B7-3632-88AF-73AC-38AC2BE137A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6017" y="2271248"/>
            <a:ext cx="4550973" cy="35063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4691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D18B7C12-57A5-22D2-1EE3-DCDEF2697221}"/>
              </a:ext>
            </a:extLst>
          </p:cNvPr>
          <p:cNvSpPr txBox="1"/>
          <p:nvPr/>
        </p:nvSpPr>
        <p:spPr>
          <a:xfrm>
            <a:off x="529440" y="475249"/>
            <a:ext cx="1134132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… am Ende =&gt; </a:t>
            </a:r>
            <a:r>
              <a:rPr lang="de-AT" sz="2800" b="1" dirty="0">
                <a:solidFill>
                  <a:schemeClr val="accent1">
                    <a:lumMod val="75000"/>
                  </a:schemeClr>
                </a:solidFill>
                <a:highlight>
                  <a:srgbClr val="F4E3CF"/>
                </a:highlight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Niederschrift</a:t>
            </a:r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 unterschreiben und vergewissern, dass alle Stimmzettel in braune Flachsäcke verpackt sind!</a:t>
            </a:r>
            <a:endParaRPr lang="de-AT" sz="2800" dirty="0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9EC294EF-70FA-7150-EFF4-939E8C8B58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6376"/>
            <a:ext cx="12192000" cy="618524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472069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0C2AB5-986A-D89B-1CDB-B7CDF6CF5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58721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de-AT" b="1" dirty="0">
                <a:hlinkClick r:id="rId3"/>
              </a:rPr>
              <a:t>Niederschrift</a:t>
            </a:r>
            <a:r>
              <a:rPr lang="de-AT" b="1" dirty="0"/>
              <a:t> – Urkunde mit voller Beweiskraft</a:t>
            </a:r>
            <a:br>
              <a:rPr lang="de-AT" b="1" dirty="0"/>
            </a:br>
            <a:br>
              <a:rPr lang="de-AT" b="1" dirty="0"/>
            </a:br>
            <a:r>
              <a:rPr lang="de-AT" b="1" dirty="0">
                <a:solidFill>
                  <a:srgbClr val="C00000"/>
                </a:solidFill>
              </a:rPr>
              <a:t>Kontrollieren</a:t>
            </a:r>
            <a:r>
              <a:rPr lang="de-AT" b="1" dirty="0"/>
              <a:t> </a:t>
            </a:r>
            <a:r>
              <a:rPr lang="de-AT" b="1" dirty="0">
                <a:solidFill>
                  <a:srgbClr val="C00000"/>
                </a:solidFill>
              </a:rPr>
              <a:t>und Unterschreiben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264348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 1">
            <a:extLst>
              <a:ext uri="{FF2B5EF4-FFF2-40B4-BE49-F238E27FC236}">
                <a16:creationId xmlns:a16="http://schemas.microsoft.com/office/drawing/2014/main" id="{EBC80380-6711-931E-3BC5-BC294F31DE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388" y="2646284"/>
            <a:ext cx="9812101" cy="1023190"/>
          </a:xfrm>
        </p:spPr>
        <p:txBody>
          <a:bodyPr>
            <a:noAutofit/>
          </a:bodyPr>
          <a:lstStyle/>
          <a:p>
            <a:r>
              <a:rPr lang="de-AT" sz="3600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Zur Wiederholung: </a:t>
            </a:r>
            <a:r>
              <a:rPr lang="de-AT" sz="3600" dirty="0">
                <a:solidFill>
                  <a:schemeClr val="tx2">
                    <a:lumMod val="90000"/>
                    <a:lumOff val="10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  <a:hlinkClick r:id="rId3"/>
              </a:rPr>
              <a:t>Unbedingt beachten!</a:t>
            </a:r>
            <a:endParaRPr lang="de-AT" sz="3600" dirty="0">
              <a:solidFill>
                <a:schemeClr val="tx2">
                  <a:lumMod val="90000"/>
                  <a:lumOff val="10000"/>
                </a:schemeClr>
              </a:solidFill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564914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>
            <a:extLst>
              <a:ext uri="{FF2B5EF4-FFF2-40B4-BE49-F238E27FC236}">
                <a16:creationId xmlns:a16="http://schemas.microsoft.com/office/drawing/2014/main" id="{86C02F66-4EBE-F6D3-4967-35B6183C14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3160" y="1411999"/>
            <a:ext cx="10376582" cy="3692157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231B8B0E-CA3E-D98D-CB47-110F943018FF}"/>
              </a:ext>
            </a:extLst>
          </p:cNvPr>
          <p:cNvSpPr txBox="1"/>
          <p:nvPr/>
        </p:nvSpPr>
        <p:spPr>
          <a:xfrm>
            <a:off x="529440" y="475249"/>
            <a:ext cx="1134132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… am Ende =&gt; alles korrekt verstauen.</a:t>
            </a:r>
            <a:endParaRPr lang="de-AT" sz="2800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8694C6DF-BFB6-C39D-7897-810EB236911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8285" y="4149247"/>
            <a:ext cx="1716838" cy="1297971"/>
          </a:xfrm>
          <a:prstGeom prst="rect">
            <a:avLst/>
          </a:prstGeom>
        </p:spPr>
      </p:pic>
      <p:pic>
        <p:nvPicPr>
          <p:cNvPr id="9" name="Grafik 8">
            <a:extLst>
              <a:ext uri="{FF2B5EF4-FFF2-40B4-BE49-F238E27FC236}">
                <a16:creationId xmlns:a16="http://schemas.microsoft.com/office/drawing/2014/main" id="{862683C1-9468-229C-7DFF-692964204D4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5123" y="4181806"/>
            <a:ext cx="1086990" cy="1335880"/>
          </a:xfrm>
          <a:prstGeom prst="rect">
            <a:avLst/>
          </a:prstGeom>
        </p:spPr>
      </p:pic>
      <p:sp>
        <p:nvSpPr>
          <p:cNvPr id="10" name="Textfeld 9">
            <a:extLst>
              <a:ext uri="{FF2B5EF4-FFF2-40B4-BE49-F238E27FC236}">
                <a16:creationId xmlns:a16="http://schemas.microsoft.com/office/drawing/2014/main" id="{9A3FDD9F-BA13-38BF-7F63-31FC880215D7}"/>
              </a:ext>
            </a:extLst>
          </p:cNvPr>
          <p:cNvSpPr txBox="1"/>
          <p:nvPr/>
        </p:nvSpPr>
        <p:spPr>
          <a:xfrm>
            <a:off x="1328849" y="3980765"/>
            <a:ext cx="2726266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AT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Müll bitte nicht in die Urne!</a:t>
            </a:r>
            <a:br>
              <a:rPr lang="de-AT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</a:br>
            <a:r>
              <a:rPr lang="de-AT" sz="14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– wenn „Brieföffner kaputtgeht diesen bitte mit nach Hause nehmen – Verletzungsgefahr!.“</a:t>
            </a:r>
            <a:endParaRPr lang="de-AT" sz="1400" dirty="0"/>
          </a:p>
        </p:txBody>
      </p:sp>
      <p:sp>
        <p:nvSpPr>
          <p:cNvPr id="11" name="Textfeld 10">
            <a:extLst>
              <a:ext uri="{FF2B5EF4-FFF2-40B4-BE49-F238E27FC236}">
                <a16:creationId xmlns:a16="http://schemas.microsoft.com/office/drawing/2014/main" id="{03254D4E-4C52-9371-147D-C3B5F22E9768}"/>
              </a:ext>
            </a:extLst>
          </p:cNvPr>
          <p:cNvSpPr txBox="1"/>
          <p:nvPr/>
        </p:nvSpPr>
        <p:spPr>
          <a:xfrm>
            <a:off x="8081194" y="4366472"/>
            <a:ext cx="272626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AT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Alles wieder richtig</a:t>
            </a:r>
          </a:p>
          <a:p>
            <a:pPr algn="ctr"/>
            <a:r>
              <a:rPr lang="de-AT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einsortieren</a:t>
            </a:r>
            <a:endParaRPr lang="de-AT" dirty="0"/>
          </a:p>
        </p:txBody>
      </p:sp>
      <p:pic>
        <p:nvPicPr>
          <p:cNvPr id="13" name="Grafik 12">
            <a:extLst>
              <a:ext uri="{FF2B5EF4-FFF2-40B4-BE49-F238E27FC236}">
                <a16:creationId xmlns:a16="http://schemas.microsoft.com/office/drawing/2014/main" id="{75256779-97FA-41EE-3EB4-8C01CE1C07E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0401" y="4931924"/>
            <a:ext cx="1086990" cy="792517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01592849-D41E-DEC4-58EB-14986F0843B6}"/>
              </a:ext>
            </a:extLst>
          </p:cNvPr>
          <p:cNvSpPr txBox="1"/>
          <p:nvPr/>
        </p:nvSpPr>
        <p:spPr>
          <a:xfrm>
            <a:off x="1455175" y="5911899"/>
            <a:ext cx="93522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de-AT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Bitte sämtliche Materialien (Kuli, Tixo, Brieföffner,…) zurückbringen</a:t>
            </a:r>
            <a:endParaRPr lang="de-AT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4787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2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738AFB40-5E82-858A-41F7-857C1EF4C062}"/>
              </a:ext>
            </a:extLst>
          </p:cNvPr>
          <p:cNvSpPr txBox="1"/>
          <p:nvPr/>
        </p:nvSpPr>
        <p:spPr>
          <a:xfrm>
            <a:off x="850672" y="2905780"/>
            <a:ext cx="78705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e-DE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‼️</a:t>
            </a:r>
            <a:r>
              <a:rPr lang="de-AT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Keine leeren Stimmzettel zurücklassen</a:t>
            </a:r>
            <a:r>
              <a:rPr lang="de-DE" sz="2800" dirty="0">
                <a:solidFill>
                  <a:schemeClr val="accent1">
                    <a:lumMod val="75000"/>
                  </a:schemeClr>
                </a:solidFill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‼️</a:t>
            </a:r>
            <a:endParaRPr lang="de-AT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829978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18EAD15-8AA8-81A1-7C9B-7B8FA4203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31488"/>
            <a:ext cx="10515600" cy="1325563"/>
          </a:xfrm>
        </p:spPr>
        <p:txBody>
          <a:bodyPr/>
          <a:lstStyle/>
          <a:p>
            <a:r>
              <a:rPr lang="de-AT" dirty="0"/>
              <a:t>Vielen Dank für Ihre Aufmerksamkeit und wir wünschen einen erfolgreichen Wahlsonntag!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677039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SLIDE_COUNT" val="72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720</Words>
  <Application>Microsoft Office PowerPoint</Application>
  <PresentationFormat>Breitbild</PresentationFormat>
  <Paragraphs>158</Paragraphs>
  <Slides>72</Slides>
  <Notes>0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8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72</vt:i4>
      </vt:variant>
    </vt:vector>
  </HeadingPairs>
  <TitlesOfParts>
    <vt:vector size="82" baseType="lpstr">
      <vt:lpstr>72 Monospace</vt:lpstr>
      <vt:lpstr>ADLaM Display</vt:lpstr>
      <vt:lpstr>Aptos</vt:lpstr>
      <vt:lpstr>Aptos Display</vt:lpstr>
      <vt:lpstr>Arial</vt:lpstr>
      <vt:lpstr>Cochocib Script Latin Pro</vt:lpstr>
      <vt:lpstr>Segoe Print</vt:lpstr>
      <vt:lpstr>Segoe Script</vt:lpstr>
      <vt:lpstr>Office</vt:lpstr>
      <vt:lpstr>Acrobat Document</vt:lpstr>
      <vt:lpstr>Für das webinar und live</vt:lpstr>
      <vt:lpstr>PowerPoint-Präsentation</vt:lpstr>
      <vt:lpstr>Wo finde ich was? 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Wahlzeit: 07:00-16:00 Uhr  Es gibt zwei  Wählergruppen</vt:lpstr>
      <vt:lpstr>PowerPoint-Präsentation</vt:lpstr>
      <vt:lpstr>PowerPoint-Präsentation</vt:lpstr>
      <vt:lpstr>So läuft es in der Regel den ganzen Tag über ab</vt:lpstr>
      <vt:lpstr>PowerPoint-Präsentation</vt:lpstr>
      <vt:lpstr>PowerPoint-Präsentation</vt:lpstr>
      <vt:lpstr>PowerPoint-Präsentation</vt:lpstr>
      <vt:lpstr>Gelegentlich kommen Wähler mit Wahlkarte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Abgegebene Briefwahlkarten am Wahltag…</vt:lpstr>
      <vt:lpstr>PowerPoint-Präsentation</vt:lpstr>
      <vt:lpstr>PowerPoint-Präsentation</vt:lpstr>
      <vt:lpstr>PowerPoint-Präsentation</vt:lpstr>
      <vt:lpstr>Um 16:00 Uhr ist Schluss…</vt:lpstr>
      <vt:lpstr>PowerPoint-Präsentation</vt:lpstr>
      <vt:lpstr>Nichtigkeitsgründe von aussen erkennbar</vt:lpstr>
      <vt:lpstr>Nichtigkeitsgründe nach dem Öffnen erkennbar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Gültigkeit von Stimmzetteln</vt:lpstr>
      <vt:lpstr>PowerPoint-Präsentation</vt:lpstr>
      <vt:lpstr>PowerPoint-Präsentation</vt:lpstr>
      <vt:lpstr>PowerPoint-Präsentation</vt:lpstr>
      <vt:lpstr>Gültigkeit von Stimmzetteln</vt:lpstr>
      <vt:lpstr>Vorzugsstimmen auszählen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Niederschrift – Urkunde mit voller Beweiskraft  Kontrollieren und Unterschreiben</vt:lpstr>
      <vt:lpstr>Zur Wiederholung: Unbedingt beachten!</vt:lpstr>
      <vt:lpstr>PowerPoint-Präsentation</vt:lpstr>
      <vt:lpstr>PowerPoint-Präsentation</vt:lpstr>
      <vt:lpstr>Vielen Dank für Ihre Aufmerksamkeit und wir wünschen einen erfolgreichen Wahlsonntag!</vt:lpstr>
    </vt:vector>
  </TitlesOfParts>
  <Company>Haus Graz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Spreizer Andrea</dc:creator>
  <cp:lastModifiedBy>Spreizer Andrea</cp:lastModifiedBy>
  <cp:revision>81</cp:revision>
  <cp:lastPrinted>2026-06-12T08:37:06Z</cp:lastPrinted>
  <dcterms:created xsi:type="dcterms:W3CDTF">2026-05-09T04:37:49Z</dcterms:created>
  <dcterms:modified xsi:type="dcterms:W3CDTF">2026-06-12T09:24:09Z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62E1AD28-6D75-4DA5-BDA2-052751D3E5CC</vt:lpwstr>
  </property>
  <property fmtid="{D5CDD505-2E9C-101B-9397-08002B2CF9AE}" pid="3" name="ArticulatePath">
    <vt:lpwstr>Präsentation1</vt:lpwstr>
  </property>
</Properties>
</file>